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7"/>
  </p:notesMasterIdLst>
  <p:sldIdLst>
    <p:sldId id="264" r:id="rId2"/>
    <p:sldId id="358" r:id="rId3"/>
    <p:sldId id="267" r:id="rId4"/>
    <p:sldId id="385" r:id="rId5"/>
    <p:sldId id="292" r:id="rId6"/>
    <p:sldId id="268" r:id="rId7"/>
    <p:sldId id="297" r:id="rId8"/>
    <p:sldId id="298" r:id="rId9"/>
    <p:sldId id="404" r:id="rId10"/>
    <p:sldId id="300" r:id="rId11"/>
    <p:sldId id="372" r:id="rId12"/>
    <p:sldId id="301" r:id="rId13"/>
    <p:sldId id="329" r:id="rId14"/>
    <p:sldId id="317" r:id="rId15"/>
    <p:sldId id="374" r:id="rId16"/>
    <p:sldId id="381" r:id="rId17"/>
    <p:sldId id="380" r:id="rId18"/>
    <p:sldId id="382" r:id="rId19"/>
    <p:sldId id="327" r:id="rId20"/>
    <p:sldId id="328" r:id="rId21"/>
    <p:sldId id="330" r:id="rId22"/>
    <p:sldId id="383" r:id="rId23"/>
    <p:sldId id="398" r:id="rId24"/>
    <p:sldId id="386" r:id="rId25"/>
    <p:sldId id="366" r:id="rId26"/>
    <p:sldId id="367" r:id="rId27"/>
    <p:sldId id="368" r:id="rId28"/>
    <p:sldId id="369" r:id="rId29"/>
    <p:sldId id="370" r:id="rId30"/>
    <p:sldId id="333" r:id="rId31"/>
    <p:sldId id="332" r:id="rId32"/>
    <p:sldId id="270" r:id="rId33"/>
    <p:sldId id="334" r:id="rId34"/>
    <p:sldId id="335" r:id="rId35"/>
    <p:sldId id="337" r:id="rId36"/>
    <p:sldId id="405" r:id="rId37"/>
    <p:sldId id="338" r:id="rId38"/>
    <p:sldId id="414" r:id="rId39"/>
    <p:sldId id="406" r:id="rId40"/>
    <p:sldId id="411" r:id="rId41"/>
    <p:sldId id="390" r:id="rId42"/>
    <p:sldId id="391" r:id="rId43"/>
    <p:sldId id="412" r:id="rId44"/>
    <p:sldId id="413" r:id="rId45"/>
    <p:sldId id="373" r:id="rId4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954"/>
    <a:srgbClr val="70AD47"/>
    <a:srgbClr val="175475"/>
    <a:srgbClr val="0C61A4"/>
    <a:srgbClr val="00B050"/>
    <a:srgbClr val="00A249"/>
    <a:srgbClr val="71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2" autoAdjust="0"/>
    <p:restoredTop sz="97972" autoAdjust="0"/>
  </p:normalViewPr>
  <p:slideViewPr>
    <p:cSldViewPr snapToGrid="0">
      <p:cViewPr varScale="1">
        <p:scale>
          <a:sx n="97" d="100"/>
          <a:sy n="97" d="100"/>
        </p:scale>
        <p:origin x="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2-D2\Data\health\Dave%20Chandra\Health%20Reform\Health%20Insurance%20Exchanges\Meetings%20and%20Conferences\2013.03.26%20Beyond%20the%20Basics%20-%20Mandate,%20Exemptions,%20SEPs\individual%20mandate%20calculation%20tablew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2-D2\Data\health\Dave%20Chandra\Health%20Reform\Health%20Insurance%20Exchanges\Meetings%20and%20Conferences\2013.03.26%20Beyond%20the%20Basics%20-%20Mandate,%20Exemptions,%20SEPs\individual%20mandate%20calculation%20tablew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590901137358"/>
          <c:y val="5.4421768707482998E-2"/>
          <c:w val="0.90799072615923004"/>
          <c:h val="0.8836793615083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E-428C-B7AF-72E8ED3E25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E-428C-B7AF-72E8ED3E25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E-428C-B7AF-72E8ED3E255F}"/>
              </c:ext>
            </c:extLst>
          </c:dPt>
          <c:dLbls>
            <c:dLbl>
              <c:idx val="0"/>
              <c:layout>
                <c:manualLayout>
                  <c:x val="2.7777777777777801E-3"/>
                  <c:y val="0.2268518518518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</a:rPr>
                      <a:t>5.3%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AE-428C-B7AF-72E8ED3E25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80555555555555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4.6%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5AE-428C-B7AF-72E8ED3E25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801E-3"/>
                  <c:y val="0.388888888888889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AE-428C-B7AF-72E8ED3E25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Sheet1!$A$3:$C$3</c:f>
              <c:numCache>
                <c:formatCode>General</c:formatCode>
                <c:ptCount val="3"/>
                <c:pt idx="0">
                  <c:v>5.3</c:v>
                </c:pt>
                <c:pt idx="1">
                  <c:v>4.5999999999999996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E-428C-B7AF-72E8ED3E255F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Sheet1!$A$2:$C$2</c15:sqref>
                        </c15:formulaRef>
                      </c:ext>
                    </c:extLst>
                    <c:strCache>
                      <c:ptCount val="3"/>
                      <c:pt idx="0">
                        <c:v>Bob </c:v>
                      </c:pt>
                      <c:pt idx="1">
                        <c:v>Joan</c:v>
                      </c:pt>
                      <c:pt idx="2">
                        <c:v>Household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899560"/>
        <c:axId val="541813888"/>
      </c:barChart>
      <c:catAx>
        <c:axId val="48789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13888"/>
        <c:crossesAt val="0"/>
        <c:auto val="1"/>
        <c:lblAlgn val="ctr"/>
        <c:lblOffset val="100"/>
        <c:noMultiLvlLbl val="0"/>
      </c:catAx>
      <c:valAx>
        <c:axId val="54181388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99560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090354304832E-2"/>
          <c:y val="2.3909698903467301E-2"/>
          <c:w val="0.92367207388175698"/>
          <c:h val="0.8019230175470829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'by $50'!$B$4:$B$1209</c:f>
              <c:numCache>
                <c:formatCode>General</c:formatCode>
                <c:ptCount val="12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95</c:v>
                </c:pt>
                <c:pt idx="207">
                  <c:v>95</c:v>
                </c:pt>
                <c:pt idx="208">
                  <c:v>95</c:v>
                </c:pt>
                <c:pt idx="209">
                  <c:v>95</c:v>
                </c:pt>
                <c:pt idx="210">
                  <c:v>95</c:v>
                </c:pt>
                <c:pt idx="211">
                  <c:v>95</c:v>
                </c:pt>
                <c:pt idx="212">
                  <c:v>95</c:v>
                </c:pt>
                <c:pt idx="213">
                  <c:v>95</c:v>
                </c:pt>
                <c:pt idx="214">
                  <c:v>95</c:v>
                </c:pt>
                <c:pt idx="215">
                  <c:v>95</c:v>
                </c:pt>
                <c:pt idx="216">
                  <c:v>95</c:v>
                </c:pt>
                <c:pt idx="217">
                  <c:v>95</c:v>
                </c:pt>
                <c:pt idx="218">
                  <c:v>95</c:v>
                </c:pt>
                <c:pt idx="219">
                  <c:v>95</c:v>
                </c:pt>
                <c:pt idx="220">
                  <c:v>95</c:v>
                </c:pt>
                <c:pt idx="221">
                  <c:v>95</c:v>
                </c:pt>
                <c:pt idx="222">
                  <c:v>95</c:v>
                </c:pt>
                <c:pt idx="223">
                  <c:v>95</c:v>
                </c:pt>
                <c:pt idx="224">
                  <c:v>95</c:v>
                </c:pt>
                <c:pt idx="225">
                  <c:v>95</c:v>
                </c:pt>
                <c:pt idx="226">
                  <c:v>95</c:v>
                </c:pt>
                <c:pt idx="227">
                  <c:v>95</c:v>
                </c:pt>
                <c:pt idx="228">
                  <c:v>95</c:v>
                </c:pt>
                <c:pt idx="229">
                  <c:v>95</c:v>
                </c:pt>
                <c:pt idx="230">
                  <c:v>95</c:v>
                </c:pt>
                <c:pt idx="231">
                  <c:v>95</c:v>
                </c:pt>
                <c:pt idx="232">
                  <c:v>95</c:v>
                </c:pt>
                <c:pt idx="233">
                  <c:v>95</c:v>
                </c:pt>
                <c:pt idx="234">
                  <c:v>95</c:v>
                </c:pt>
                <c:pt idx="235">
                  <c:v>95</c:v>
                </c:pt>
                <c:pt idx="236">
                  <c:v>95</c:v>
                </c:pt>
                <c:pt idx="237">
                  <c:v>95</c:v>
                </c:pt>
                <c:pt idx="238">
                  <c:v>95</c:v>
                </c:pt>
                <c:pt idx="239">
                  <c:v>95</c:v>
                </c:pt>
                <c:pt idx="240">
                  <c:v>95</c:v>
                </c:pt>
                <c:pt idx="241">
                  <c:v>95</c:v>
                </c:pt>
                <c:pt idx="242">
                  <c:v>95</c:v>
                </c:pt>
                <c:pt idx="243">
                  <c:v>95</c:v>
                </c:pt>
                <c:pt idx="244">
                  <c:v>95</c:v>
                </c:pt>
                <c:pt idx="245">
                  <c:v>95</c:v>
                </c:pt>
                <c:pt idx="246">
                  <c:v>95</c:v>
                </c:pt>
                <c:pt idx="247">
                  <c:v>95</c:v>
                </c:pt>
                <c:pt idx="248">
                  <c:v>95</c:v>
                </c:pt>
                <c:pt idx="249">
                  <c:v>95</c:v>
                </c:pt>
                <c:pt idx="250">
                  <c:v>95</c:v>
                </c:pt>
                <c:pt idx="251">
                  <c:v>95</c:v>
                </c:pt>
                <c:pt idx="252">
                  <c:v>95</c:v>
                </c:pt>
                <c:pt idx="253">
                  <c:v>95</c:v>
                </c:pt>
                <c:pt idx="254">
                  <c:v>95</c:v>
                </c:pt>
                <c:pt idx="255">
                  <c:v>95</c:v>
                </c:pt>
                <c:pt idx="256">
                  <c:v>95</c:v>
                </c:pt>
                <c:pt idx="257">
                  <c:v>95</c:v>
                </c:pt>
                <c:pt idx="258">
                  <c:v>95</c:v>
                </c:pt>
                <c:pt idx="259">
                  <c:v>95</c:v>
                </c:pt>
                <c:pt idx="260">
                  <c:v>95</c:v>
                </c:pt>
                <c:pt idx="261">
                  <c:v>95</c:v>
                </c:pt>
                <c:pt idx="262">
                  <c:v>95</c:v>
                </c:pt>
                <c:pt idx="263">
                  <c:v>95</c:v>
                </c:pt>
                <c:pt idx="264">
                  <c:v>95</c:v>
                </c:pt>
                <c:pt idx="265">
                  <c:v>95</c:v>
                </c:pt>
                <c:pt idx="266">
                  <c:v>95</c:v>
                </c:pt>
                <c:pt idx="267">
                  <c:v>95</c:v>
                </c:pt>
                <c:pt idx="268">
                  <c:v>95</c:v>
                </c:pt>
                <c:pt idx="269">
                  <c:v>95</c:v>
                </c:pt>
                <c:pt idx="270">
                  <c:v>95</c:v>
                </c:pt>
                <c:pt idx="271">
                  <c:v>95</c:v>
                </c:pt>
                <c:pt idx="272">
                  <c:v>95</c:v>
                </c:pt>
                <c:pt idx="273">
                  <c:v>95</c:v>
                </c:pt>
                <c:pt idx="274">
                  <c:v>95</c:v>
                </c:pt>
                <c:pt idx="275">
                  <c:v>95</c:v>
                </c:pt>
                <c:pt idx="276">
                  <c:v>95</c:v>
                </c:pt>
                <c:pt idx="277">
                  <c:v>95</c:v>
                </c:pt>
                <c:pt idx="278">
                  <c:v>95</c:v>
                </c:pt>
                <c:pt idx="279">
                  <c:v>95</c:v>
                </c:pt>
                <c:pt idx="280">
                  <c:v>95</c:v>
                </c:pt>
                <c:pt idx="281">
                  <c:v>95</c:v>
                </c:pt>
                <c:pt idx="282">
                  <c:v>95</c:v>
                </c:pt>
                <c:pt idx="283">
                  <c:v>95</c:v>
                </c:pt>
                <c:pt idx="284">
                  <c:v>95</c:v>
                </c:pt>
                <c:pt idx="285">
                  <c:v>95</c:v>
                </c:pt>
                <c:pt idx="286">
                  <c:v>95</c:v>
                </c:pt>
                <c:pt idx="287">
                  <c:v>95</c:v>
                </c:pt>
                <c:pt idx="288">
                  <c:v>95</c:v>
                </c:pt>
                <c:pt idx="289">
                  <c:v>95</c:v>
                </c:pt>
                <c:pt idx="290">
                  <c:v>95</c:v>
                </c:pt>
                <c:pt idx="291">
                  <c:v>95</c:v>
                </c:pt>
                <c:pt idx="292">
                  <c:v>95</c:v>
                </c:pt>
                <c:pt idx="293">
                  <c:v>95</c:v>
                </c:pt>
                <c:pt idx="294">
                  <c:v>95</c:v>
                </c:pt>
                <c:pt idx="295">
                  <c:v>95</c:v>
                </c:pt>
                <c:pt idx="296">
                  <c:v>95</c:v>
                </c:pt>
                <c:pt idx="297">
                  <c:v>95</c:v>
                </c:pt>
                <c:pt idx="298">
                  <c:v>95</c:v>
                </c:pt>
                <c:pt idx="299">
                  <c:v>95</c:v>
                </c:pt>
                <c:pt idx="300">
                  <c:v>95</c:v>
                </c:pt>
                <c:pt idx="301">
                  <c:v>95</c:v>
                </c:pt>
                <c:pt idx="302">
                  <c:v>95</c:v>
                </c:pt>
                <c:pt idx="303">
                  <c:v>95</c:v>
                </c:pt>
                <c:pt idx="304">
                  <c:v>95</c:v>
                </c:pt>
                <c:pt idx="305">
                  <c:v>95</c:v>
                </c:pt>
                <c:pt idx="306">
                  <c:v>95</c:v>
                </c:pt>
                <c:pt idx="307">
                  <c:v>95</c:v>
                </c:pt>
                <c:pt idx="308">
                  <c:v>95</c:v>
                </c:pt>
                <c:pt idx="309">
                  <c:v>95</c:v>
                </c:pt>
                <c:pt idx="310">
                  <c:v>95</c:v>
                </c:pt>
                <c:pt idx="311">
                  <c:v>95</c:v>
                </c:pt>
                <c:pt idx="312">
                  <c:v>95</c:v>
                </c:pt>
                <c:pt idx="313">
                  <c:v>95</c:v>
                </c:pt>
                <c:pt idx="314">
                  <c:v>95</c:v>
                </c:pt>
                <c:pt idx="315">
                  <c:v>95</c:v>
                </c:pt>
                <c:pt idx="316">
                  <c:v>95</c:v>
                </c:pt>
                <c:pt idx="317">
                  <c:v>95</c:v>
                </c:pt>
                <c:pt idx="318">
                  <c:v>95</c:v>
                </c:pt>
                <c:pt idx="319">
                  <c:v>95</c:v>
                </c:pt>
                <c:pt idx="320">
                  <c:v>95</c:v>
                </c:pt>
                <c:pt idx="321">
                  <c:v>95</c:v>
                </c:pt>
                <c:pt idx="322">
                  <c:v>95</c:v>
                </c:pt>
                <c:pt idx="323">
                  <c:v>95</c:v>
                </c:pt>
                <c:pt idx="324">
                  <c:v>95</c:v>
                </c:pt>
                <c:pt idx="325">
                  <c:v>95</c:v>
                </c:pt>
                <c:pt idx="326">
                  <c:v>95</c:v>
                </c:pt>
                <c:pt idx="327">
                  <c:v>95</c:v>
                </c:pt>
                <c:pt idx="328">
                  <c:v>95</c:v>
                </c:pt>
                <c:pt idx="329">
                  <c:v>95</c:v>
                </c:pt>
                <c:pt idx="330">
                  <c:v>95</c:v>
                </c:pt>
                <c:pt idx="331">
                  <c:v>95</c:v>
                </c:pt>
                <c:pt idx="332">
                  <c:v>95</c:v>
                </c:pt>
                <c:pt idx="333">
                  <c:v>95</c:v>
                </c:pt>
                <c:pt idx="334">
                  <c:v>95</c:v>
                </c:pt>
                <c:pt idx="335">
                  <c:v>95</c:v>
                </c:pt>
                <c:pt idx="336">
                  <c:v>95</c:v>
                </c:pt>
                <c:pt idx="337">
                  <c:v>95</c:v>
                </c:pt>
                <c:pt idx="338">
                  <c:v>95</c:v>
                </c:pt>
                <c:pt idx="339">
                  <c:v>95</c:v>
                </c:pt>
                <c:pt idx="340">
                  <c:v>95</c:v>
                </c:pt>
                <c:pt idx="341">
                  <c:v>95</c:v>
                </c:pt>
                <c:pt idx="342">
                  <c:v>95</c:v>
                </c:pt>
                <c:pt idx="343">
                  <c:v>95</c:v>
                </c:pt>
                <c:pt idx="344">
                  <c:v>95</c:v>
                </c:pt>
                <c:pt idx="345">
                  <c:v>95</c:v>
                </c:pt>
                <c:pt idx="346">
                  <c:v>95</c:v>
                </c:pt>
                <c:pt idx="347">
                  <c:v>95</c:v>
                </c:pt>
                <c:pt idx="348">
                  <c:v>95</c:v>
                </c:pt>
                <c:pt idx="349">
                  <c:v>95</c:v>
                </c:pt>
                <c:pt idx="350">
                  <c:v>95</c:v>
                </c:pt>
                <c:pt idx="351">
                  <c:v>95</c:v>
                </c:pt>
                <c:pt idx="352">
                  <c:v>95</c:v>
                </c:pt>
                <c:pt idx="353">
                  <c:v>95</c:v>
                </c:pt>
                <c:pt idx="354">
                  <c:v>95</c:v>
                </c:pt>
                <c:pt idx="355">
                  <c:v>95</c:v>
                </c:pt>
                <c:pt idx="356">
                  <c:v>95</c:v>
                </c:pt>
                <c:pt idx="357">
                  <c:v>95</c:v>
                </c:pt>
                <c:pt idx="358">
                  <c:v>95</c:v>
                </c:pt>
                <c:pt idx="359">
                  <c:v>95</c:v>
                </c:pt>
                <c:pt idx="360">
                  <c:v>95</c:v>
                </c:pt>
                <c:pt idx="361">
                  <c:v>95</c:v>
                </c:pt>
                <c:pt idx="362">
                  <c:v>95</c:v>
                </c:pt>
                <c:pt idx="363">
                  <c:v>95</c:v>
                </c:pt>
                <c:pt idx="364">
                  <c:v>95</c:v>
                </c:pt>
                <c:pt idx="365">
                  <c:v>95</c:v>
                </c:pt>
                <c:pt idx="366">
                  <c:v>95</c:v>
                </c:pt>
                <c:pt idx="367">
                  <c:v>95</c:v>
                </c:pt>
                <c:pt idx="368">
                  <c:v>95</c:v>
                </c:pt>
                <c:pt idx="369">
                  <c:v>95</c:v>
                </c:pt>
                <c:pt idx="370">
                  <c:v>95</c:v>
                </c:pt>
                <c:pt idx="371">
                  <c:v>95</c:v>
                </c:pt>
                <c:pt idx="372">
                  <c:v>95</c:v>
                </c:pt>
                <c:pt idx="373">
                  <c:v>95</c:v>
                </c:pt>
                <c:pt idx="374">
                  <c:v>95</c:v>
                </c:pt>
                <c:pt idx="375">
                  <c:v>95</c:v>
                </c:pt>
                <c:pt idx="376">
                  <c:v>95</c:v>
                </c:pt>
                <c:pt idx="377">
                  <c:v>95</c:v>
                </c:pt>
                <c:pt idx="378">
                  <c:v>95</c:v>
                </c:pt>
                <c:pt idx="379">
                  <c:v>95</c:v>
                </c:pt>
                <c:pt idx="380">
                  <c:v>95</c:v>
                </c:pt>
                <c:pt idx="381">
                  <c:v>95</c:v>
                </c:pt>
                <c:pt idx="382">
                  <c:v>95</c:v>
                </c:pt>
                <c:pt idx="383">
                  <c:v>95</c:v>
                </c:pt>
                <c:pt idx="384">
                  <c:v>95</c:v>
                </c:pt>
                <c:pt idx="385">
                  <c:v>95</c:v>
                </c:pt>
                <c:pt idx="386">
                  <c:v>95</c:v>
                </c:pt>
                <c:pt idx="387">
                  <c:v>95</c:v>
                </c:pt>
                <c:pt idx="388">
                  <c:v>95</c:v>
                </c:pt>
                <c:pt idx="389">
                  <c:v>95</c:v>
                </c:pt>
                <c:pt idx="390">
                  <c:v>95</c:v>
                </c:pt>
                <c:pt idx="391">
                  <c:v>95</c:v>
                </c:pt>
                <c:pt idx="392">
                  <c:v>95</c:v>
                </c:pt>
                <c:pt idx="393">
                  <c:v>95</c:v>
                </c:pt>
                <c:pt idx="394">
                  <c:v>95</c:v>
                </c:pt>
                <c:pt idx="395">
                  <c:v>95</c:v>
                </c:pt>
                <c:pt idx="396">
                  <c:v>95</c:v>
                </c:pt>
                <c:pt idx="397">
                  <c:v>95</c:v>
                </c:pt>
                <c:pt idx="398">
                  <c:v>95</c:v>
                </c:pt>
                <c:pt idx="399">
                  <c:v>95</c:v>
                </c:pt>
                <c:pt idx="400">
                  <c:v>95</c:v>
                </c:pt>
                <c:pt idx="401">
                  <c:v>95</c:v>
                </c:pt>
                <c:pt idx="402">
                  <c:v>95</c:v>
                </c:pt>
                <c:pt idx="403">
                  <c:v>95</c:v>
                </c:pt>
                <c:pt idx="404">
                  <c:v>95</c:v>
                </c:pt>
                <c:pt idx="405">
                  <c:v>95</c:v>
                </c:pt>
                <c:pt idx="406">
                  <c:v>95</c:v>
                </c:pt>
                <c:pt idx="407">
                  <c:v>95</c:v>
                </c:pt>
                <c:pt idx="408">
                  <c:v>95</c:v>
                </c:pt>
                <c:pt idx="409">
                  <c:v>95</c:v>
                </c:pt>
                <c:pt idx="410">
                  <c:v>95</c:v>
                </c:pt>
                <c:pt idx="411">
                  <c:v>95</c:v>
                </c:pt>
                <c:pt idx="412">
                  <c:v>95</c:v>
                </c:pt>
                <c:pt idx="413">
                  <c:v>95</c:v>
                </c:pt>
                <c:pt idx="414">
                  <c:v>95</c:v>
                </c:pt>
                <c:pt idx="415">
                  <c:v>95</c:v>
                </c:pt>
                <c:pt idx="416">
                  <c:v>95</c:v>
                </c:pt>
                <c:pt idx="417">
                  <c:v>95</c:v>
                </c:pt>
                <c:pt idx="418">
                  <c:v>95</c:v>
                </c:pt>
                <c:pt idx="419">
                  <c:v>95</c:v>
                </c:pt>
                <c:pt idx="420">
                  <c:v>95</c:v>
                </c:pt>
                <c:pt idx="421">
                  <c:v>95</c:v>
                </c:pt>
                <c:pt idx="422">
                  <c:v>95</c:v>
                </c:pt>
                <c:pt idx="423">
                  <c:v>95</c:v>
                </c:pt>
                <c:pt idx="424">
                  <c:v>95</c:v>
                </c:pt>
                <c:pt idx="425">
                  <c:v>95</c:v>
                </c:pt>
                <c:pt idx="426">
                  <c:v>95</c:v>
                </c:pt>
                <c:pt idx="427">
                  <c:v>95</c:v>
                </c:pt>
                <c:pt idx="428">
                  <c:v>95</c:v>
                </c:pt>
                <c:pt idx="429">
                  <c:v>95</c:v>
                </c:pt>
                <c:pt idx="430">
                  <c:v>95</c:v>
                </c:pt>
                <c:pt idx="431">
                  <c:v>95</c:v>
                </c:pt>
                <c:pt idx="432">
                  <c:v>95</c:v>
                </c:pt>
                <c:pt idx="433">
                  <c:v>95</c:v>
                </c:pt>
                <c:pt idx="434">
                  <c:v>95</c:v>
                </c:pt>
                <c:pt idx="435">
                  <c:v>95</c:v>
                </c:pt>
                <c:pt idx="436">
                  <c:v>95</c:v>
                </c:pt>
                <c:pt idx="437">
                  <c:v>95</c:v>
                </c:pt>
                <c:pt idx="438">
                  <c:v>95</c:v>
                </c:pt>
                <c:pt idx="439">
                  <c:v>95</c:v>
                </c:pt>
                <c:pt idx="440">
                  <c:v>95</c:v>
                </c:pt>
                <c:pt idx="441">
                  <c:v>95</c:v>
                </c:pt>
                <c:pt idx="442">
                  <c:v>95</c:v>
                </c:pt>
                <c:pt idx="443">
                  <c:v>95</c:v>
                </c:pt>
                <c:pt idx="444">
                  <c:v>95</c:v>
                </c:pt>
                <c:pt idx="445">
                  <c:v>95</c:v>
                </c:pt>
                <c:pt idx="446">
                  <c:v>95</c:v>
                </c:pt>
                <c:pt idx="447">
                  <c:v>95</c:v>
                </c:pt>
                <c:pt idx="448">
                  <c:v>95</c:v>
                </c:pt>
                <c:pt idx="449">
                  <c:v>95</c:v>
                </c:pt>
                <c:pt idx="450">
                  <c:v>95</c:v>
                </c:pt>
                <c:pt idx="451">
                  <c:v>95</c:v>
                </c:pt>
                <c:pt idx="452">
                  <c:v>95</c:v>
                </c:pt>
                <c:pt idx="453">
                  <c:v>95</c:v>
                </c:pt>
                <c:pt idx="454">
                  <c:v>95</c:v>
                </c:pt>
                <c:pt idx="455">
                  <c:v>95</c:v>
                </c:pt>
                <c:pt idx="456">
                  <c:v>95</c:v>
                </c:pt>
                <c:pt idx="457">
                  <c:v>95</c:v>
                </c:pt>
                <c:pt idx="458">
                  <c:v>95</c:v>
                </c:pt>
                <c:pt idx="459">
                  <c:v>95</c:v>
                </c:pt>
                <c:pt idx="460">
                  <c:v>95</c:v>
                </c:pt>
                <c:pt idx="461">
                  <c:v>95</c:v>
                </c:pt>
                <c:pt idx="462">
                  <c:v>95</c:v>
                </c:pt>
                <c:pt idx="463">
                  <c:v>95</c:v>
                </c:pt>
                <c:pt idx="464">
                  <c:v>95</c:v>
                </c:pt>
                <c:pt idx="465">
                  <c:v>95</c:v>
                </c:pt>
                <c:pt idx="466">
                  <c:v>95</c:v>
                </c:pt>
                <c:pt idx="467">
                  <c:v>95</c:v>
                </c:pt>
                <c:pt idx="468">
                  <c:v>95</c:v>
                </c:pt>
                <c:pt idx="469">
                  <c:v>95</c:v>
                </c:pt>
                <c:pt idx="470">
                  <c:v>95</c:v>
                </c:pt>
                <c:pt idx="471">
                  <c:v>95</c:v>
                </c:pt>
                <c:pt idx="472">
                  <c:v>95</c:v>
                </c:pt>
                <c:pt idx="473">
                  <c:v>95</c:v>
                </c:pt>
                <c:pt idx="474">
                  <c:v>95</c:v>
                </c:pt>
                <c:pt idx="475">
                  <c:v>95</c:v>
                </c:pt>
                <c:pt idx="476">
                  <c:v>95</c:v>
                </c:pt>
                <c:pt idx="477">
                  <c:v>95</c:v>
                </c:pt>
                <c:pt idx="478">
                  <c:v>95</c:v>
                </c:pt>
                <c:pt idx="479">
                  <c:v>95</c:v>
                </c:pt>
                <c:pt idx="480">
                  <c:v>95</c:v>
                </c:pt>
                <c:pt idx="481">
                  <c:v>95</c:v>
                </c:pt>
                <c:pt idx="482">
                  <c:v>95</c:v>
                </c:pt>
                <c:pt idx="483">
                  <c:v>95</c:v>
                </c:pt>
                <c:pt idx="484">
                  <c:v>95</c:v>
                </c:pt>
                <c:pt idx="485">
                  <c:v>95</c:v>
                </c:pt>
                <c:pt idx="486">
                  <c:v>95</c:v>
                </c:pt>
                <c:pt idx="487">
                  <c:v>95</c:v>
                </c:pt>
                <c:pt idx="488">
                  <c:v>95</c:v>
                </c:pt>
                <c:pt idx="489">
                  <c:v>95</c:v>
                </c:pt>
                <c:pt idx="490">
                  <c:v>95</c:v>
                </c:pt>
                <c:pt idx="491">
                  <c:v>95</c:v>
                </c:pt>
                <c:pt idx="492">
                  <c:v>95</c:v>
                </c:pt>
                <c:pt idx="493">
                  <c:v>95</c:v>
                </c:pt>
                <c:pt idx="494">
                  <c:v>95</c:v>
                </c:pt>
                <c:pt idx="495">
                  <c:v>95</c:v>
                </c:pt>
                <c:pt idx="496">
                  <c:v>95</c:v>
                </c:pt>
                <c:pt idx="497">
                  <c:v>95</c:v>
                </c:pt>
                <c:pt idx="498">
                  <c:v>95</c:v>
                </c:pt>
                <c:pt idx="499">
                  <c:v>95</c:v>
                </c:pt>
                <c:pt idx="500">
                  <c:v>95</c:v>
                </c:pt>
                <c:pt idx="501">
                  <c:v>95</c:v>
                </c:pt>
                <c:pt idx="502">
                  <c:v>95</c:v>
                </c:pt>
                <c:pt idx="503">
                  <c:v>95</c:v>
                </c:pt>
                <c:pt idx="504">
                  <c:v>95</c:v>
                </c:pt>
                <c:pt idx="505">
                  <c:v>95</c:v>
                </c:pt>
                <c:pt idx="506">
                  <c:v>95</c:v>
                </c:pt>
                <c:pt idx="507">
                  <c:v>95</c:v>
                </c:pt>
                <c:pt idx="508">
                  <c:v>95</c:v>
                </c:pt>
                <c:pt idx="509">
                  <c:v>95</c:v>
                </c:pt>
                <c:pt idx="510">
                  <c:v>95</c:v>
                </c:pt>
                <c:pt idx="511">
                  <c:v>95</c:v>
                </c:pt>
                <c:pt idx="512">
                  <c:v>95</c:v>
                </c:pt>
                <c:pt idx="513">
                  <c:v>95</c:v>
                </c:pt>
                <c:pt idx="514">
                  <c:v>95</c:v>
                </c:pt>
                <c:pt idx="515">
                  <c:v>95</c:v>
                </c:pt>
                <c:pt idx="516">
                  <c:v>95</c:v>
                </c:pt>
                <c:pt idx="517">
                  <c:v>95</c:v>
                </c:pt>
                <c:pt idx="518">
                  <c:v>95</c:v>
                </c:pt>
                <c:pt idx="519">
                  <c:v>95</c:v>
                </c:pt>
                <c:pt idx="520">
                  <c:v>95</c:v>
                </c:pt>
                <c:pt idx="521">
                  <c:v>95</c:v>
                </c:pt>
                <c:pt idx="522">
                  <c:v>95</c:v>
                </c:pt>
                <c:pt idx="523">
                  <c:v>95</c:v>
                </c:pt>
                <c:pt idx="524">
                  <c:v>95</c:v>
                </c:pt>
                <c:pt idx="525">
                  <c:v>95</c:v>
                </c:pt>
                <c:pt idx="526">
                  <c:v>95</c:v>
                </c:pt>
                <c:pt idx="527">
                  <c:v>95</c:v>
                </c:pt>
                <c:pt idx="528">
                  <c:v>95</c:v>
                </c:pt>
                <c:pt idx="529">
                  <c:v>95</c:v>
                </c:pt>
                <c:pt idx="530">
                  <c:v>95</c:v>
                </c:pt>
                <c:pt idx="531">
                  <c:v>95</c:v>
                </c:pt>
                <c:pt idx="532">
                  <c:v>95</c:v>
                </c:pt>
                <c:pt idx="533">
                  <c:v>95</c:v>
                </c:pt>
                <c:pt idx="534">
                  <c:v>95</c:v>
                </c:pt>
                <c:pt idx="535">
                  <c:v>95</c:v>
                </c:pt>
                <c:pt idx="536">
                  <c:v>95</c:v>
                </c:pt>
                <c:pt idx="537">
                  <c:v>95</c:v>
                </c:pt>
                <c:pt idx="538">
                  <c:v>95</c:v>
                </c:pt>
                <c:pt idx="539">
                  <c:v>95</c:v>
                </c:pt>
                <c:pt idx="540">
                  <c:v>95</c:v>
                </c:pt>
                <c:pt idx="541">
                  <c:v>95</c:v>
                </c:pt>
                <c:pt idx="542">
                  <c:v>95</c:v>
                </c:pt>
                <c:pt idx="543">
                  <c:v>95</c:v>
                </c:pt>
                <c:pt idx="544">
                  <c:v>95</c:v>
                </c:pt>
                <c:pt idx="545">
                  <c:v>95</c:v>
                </c:pt>
                <c:pt idx="546">
                  <c:v>95</c:v>
                </c:pt>
                <c:pt idx="547">
                  <c:v>95</c:v>
                </c:pt>
                <c:pt idx="548">
                  <c:v>95</c:v>
                </c:pt>
                <c:pt idx="549">
                  <c:v>95</c:v>
                </c:pt>
                <c:pt idx="550">
                  <c:v>95</c:v>
                </c:pt>
                <c:pt idx="551">
                  <c:v>95</c:v>
                </c:pt>
                <c:pt idx="552">
                  <c:v>95</c:v>
                </c:pt>
                <c:pt idx="553">
                  <c:v>95</c:v>
                </c:pt>
                <c:pt idx="554">
                  <c:v>95</c:v>
                </c:pt>
                <c:pt idx="555">
                  <c:v>95</c:v>
                </c:pt>
                <c:pt idx="556">
                  <c:v>95</c:v>
                </c:pt>
                <c:pt idx="557">
                  <c:v>95</c:v>
                </c:pt>
                <c:pt idx="558">
                  <c:v>95</c:v>
                </c:pt>
                <c:pt idx="559">
                  <c:v>95</c:v>
                </c:pt>
                <c:pt idx="560">
                  <c:v>95</c:v>
                </c:pt>
                <c:pt idx="561">
                  <c:v>95</c:v>
                </c:pt>
                <c:pt idx="562">
                  <c:v>95</c:v>
                </c:pt>
                <c:pt idx="563">
                  <c:v>95</c:v>
                </c:pt>
                <c:pt idx="564">
                  <c:v>95</c:v>
                </c:pt>
                <c:pt idx="565">
                  <c:v>95</c:v>
                </c:pt>
                <c:pt idx="566">
                  <c:v>95</c:v>
                </c:pt>
                <c:pt idx="567">
                  <c:v>95</c:v>
                </c:pt>
                <c:pt idx="568">
                  <c:v>95</c:v>
                </c:pt>
                <c:pt idx="569">
                  <c:v>95</c:v>
                </c:pt>
                <c:pt idx="570">
                  <c:v>95</c:v>
                </c:pt>
                <c:pt idx="571">
                  <c:v>95</c:v>
                </c:pt>
                <c:pt idx="572">
                  <c:v>95</c:v>
                </c:pt>
                <c:pt idx="573">
                  <c:v>95</c:v>
                </c:pt>
                <c:pt idx="574">
                  <c:v>95</c:v>
                </c:pt>
                <c:pt idx="575">
                  <c:v>95</c:v>
                </c:pt>
                <c:pt idx="576">
                  <c:v>95</c:v>
                </c:pt>
                <c:pt idx="577">
                  <c:v>95</c:v>
                </c:pt>
                <c:pt idx="578">
                  <c:v>95</c:v>
                </c:pt>
                <c:pt idx="579">
                  <c:v>95</c:v>
                </c:pt>
                <c:pt idx="580">
                  <c:v>95</c:v>
                </c:pt>
                <c:pt idx="581">
                  <c:v>95</c:v>
                </c:pt>
                <c:pt idx="582">
                  <c:v>95</c:v>
                </c:pt>
                <c:pt idx="583">
                  <c:v>95</c:v>
                </c:pt>
                <c:pt idx="584">
                  <c:v>95</c:v>
                </c:pt>
                <c:pt idx="585">
                  <c:v>95</c:v>
                </c:pt>
                <c:pt idx="586">
                  <c:v>95</c:v>
                </c:pt>
                <c:pt idx="587">
                  <c:v>95</c:v>
                </c:pt>
                <c:pt idx="588">
                  <c:v>95</c:v>
                </c:pt>
                <c:pt idx="589">
                  <c:v>95</c:v>
                </c:pt>
                <c:pt idx="590">
                  <c:v>95</c:v>
                </c:pt>
                <c:pt idx="591">
                  <c:v>95</c:v>
                </c:pt>
                <c:pt idx="592">
                  <c:v>95</c:v>
                </c:pt>
                <c:pt idx="593">
                  <c:v>95</c:v>
                </c:pt>
                <c:pt idx="594">
                  <c:v>95</c:v>
                </c:pt>
                <c:pt idx="595">
                  <c:v>95</c:v>
                </c:pt>
                <c:pt idx="596">
                  <c:v>95</c:v>
                </c:pt>
                <c:pt idx="597">
                  <c:v>95</c:v>
                </c:pt>
                <c:pt idx="598">
                  <c:v>95</c:v>
                </c:pt>
                <c:pt idx="599">
                  <c:v>95</c:v>
                </c:pt>
                <c:pt idx="600">
                  <c:v>95</c:v>
                </c:pt>
                <c:pt idx="601">
                  <c:v>95</c:v>
                </c:pt>
                <c:pt idx="602">
                  <c:v>95</c:v>
                </c:pt>
                <c:pt idx="603">
                  <c:v>95</c:v>
                </c:pt>
                <c:pt idx="604">
                  <c:v>95</c:v>
                </c:pt>
                <c:pt idx="605">
                  <c:v>95</c:v>
                </c:pt>
                <c:pt idx="606">
                  <c:v>95</c:v>
                </c:pt>
                <c:pt idx="607">
                  <c:v>95</c:v>
                </c:pt>
                <c:pt idx="608">
                  <c:v>95</c:v>
                </c:pt>
                <c:pt idx="609">
                  <c:v>95</c:v>
                </c:pt>
                <c:pt idx="610">
                  <c:v>95</c:v>
                </c:pt>
                <c:pt idx="611">
                  <c:v>95</c:v>
                </c:pt>
                <c:pt idx="612">
                  <c:v>95</c:v>
                </c:pt>
                <c:pt idx="613">
                  <c:v>95</c:v>
                </c:pt>
                <c:pt idx="614">
                  <c:v>95</c:v>
                </c:pt>
                <c:pt idx="615">
                  <c:v>95</c:v>
                </c:pt>
                <c:pt idx="616">
                  <c:v>95</c:v>
                </c:pt>
                <c:pt idx="617">
                  <c:v>95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95</c:v>
                </c:pt>
                <c:pt idx="626">
                  <c:v>95</c:v>
                </c:pt>
                <c:pt idx="627">
                  <c:v>95</c:v>
                </c:pt>
                <c:pt idx="628">
                  <c:v>95</c:v>
                </c:pt>
                <c:pt idx="629">
                  <c:v>95</c:v>
                </c:pt>
                <c:pt idx="630">
                  <c:v>95</c:v>
                </c:pt>
                <c:pt idx="631">
                  <c:v>95</c:v>
                </c:pt>
                <c:pt idx="632">
                  <c:v>95</c:v>
                </c:pt>
                <c:pt idx="633">
                  <c:v>95</c:v>
                </c:pt>
                <c:pt idx="634">
                  <c:v>95</c:v>
                </c:pt>
                <c:pt idx="635">
                  <c:v>95</c:v>
                </c:pt>
                <c:pt idx="636">
                  <c:v>95</c:v>
                </c:pt>
                <c:pt idx="637">
                  <c:v>95</c:v>
                </c:pt>
                <c:pt idx="638">
                  <c:v>95</c:v>
                </c:pt>
                <c:pt idx="639">
                  <c:v>95</c:v>
                </c:pt>
                <c:pt idx="640">
                  <c:v>95</c:v>
                </c:pt>
                <c:pt idx="641">
                  <c:v>95</c:v>
                </c:pt>
                <c:pt idx="642">
                  <c:v>95</c:v>
                </c:pt>
                <c:pt idx="643">
                  <c:v>95</c:v>
                </c:pt>
                <c:pt idx="644">
                  <c:v>95</c:v>
                </c:pt>
                <c:pt idx="645">
                  <c:v>95</c:v>
                </c:pt>
                <c:pt idx="646">
                  <c:v>95</c:v>
                </c:pt>
                <c:pt idx="647">
                  <c:v>95</c:v>
                </c:pt>
                <c:pt idx="648">
                  <c:v>95</c:v>
                </c:pt>
                <c:pt idx="649">
                  <c:v>95</c:v>
                </c:pt>
                <c:pt idx="650">
                  <c:v>95</c:v>
                </c:pt>
                <c:pt idx="651">
                  <c:v>95</c:v>
                </c:pt>
                <c:pt idx="652">
                  <c:v>95</c:v>
                </c:pt>
                <c:pt idx="653">
                  <c:v>95</c:v>
                </c:pt>
                <c:pt idx="654">
                  <c:v>95</c:v>
                </c:pt>
                <c:pt idx="655">
                  <c:v>95</c:v>
                </c:pt>
                <c:pt idx="656">
                  <c:v>95</c:v>
                </c:pt>
                <c:pt idx="657">
                  <c:v>95</c:v>
                </c:pt>
                <c:pt idx="658">
                  <c:v>95</c:v>
                </c:pt>
                <c:pt idx="659">
                  <c:v>95</c:v>
                </c:pt>
                <c:pt idx="660">
                  <c:v>95</c:v>
                </c:pt>
                <c:pt idx="661">
                  <c:v>95</c:v>
                </c:pt>
                <c:pt idx="662">
                  <c:v>95</c:v>
                </c:pt>
                <c:pt idx="663">
                  <c:v>95</c:v>
                </c:pt>
                <c:pt idx="664">
                  <c:v>95</c:v>
                </c:pt>
                <c:pt idx="665">
                  <c:v>95</c:v>
                </c:pt>
                <c:pt idx="666">
                  <c:v>95</c:v>
                </c:pt>
                <c:pt idx="667">
                  <c:v>95</c:v>
                </c:pt>
                <c:pt idx="668">
                  <c:v>95</c:v>
                </c:pt>
                <c:pt idx="669">
                  <c:v>95</c:v>
                </c:pt>
                <c:pt idx="670">
                  <c:v>95</c:v>
                </c:pt>
                <c:pt idx="671">
                  <c:v>95</c:v>
                </c:pt>
                <c:pt idx="672">
                  <c:v>95</c:v>
                </c:pt>
                <c:pt idx="673">
                  <c:v>95</c:v>
                </c:pt>
                <c:pt idx="674">
                  <c:v>95</c:v>
                </c:pt>
                <c:pt idx="675">
                  <c:v>95</c:v>
                </c:pt>
                <c:pt idx="676">
                  <c:v>95</c:v>
                </c:pt>
                <c:pt idx="677">
                  <c:v>95</c:v>
                </c:pt>
                <c:pt idx="678">
                  <c:v>95</c:v>
                </c:pt>
                <c:pt idx="679">
                  <c:v>95</c:v>
                </c:pt>
                <c:pt idx="680">
                  <c:v>95</c:v>
                </c:pt>
                <c:pt idx="681">
                  <c:v>95</c:v>
                </c:pt>
                <c:pt idx="682">
                  <c:v>95</c:v>
                </c:pt>
                <c:pt idx="683">
                  <c:v>95</c:v>
                </c:pt>
                <c:pt idx="684">
                  <c:v>95</c:v>
                </c:pt>
                <c:pt idx="685">
                  <c:v>95</c:v>
                </c:pt>
                <c:pt idx="686">
                  <c:v>95</c:v>
                </c:pt>
                <c:pt idx="687">
                  <c:v>95</c:v>
                </c:pt>
                <c:pt idx="688">
                  <c:v>95</c:v>
                </c:pt>
                <c:pt idx="689">
                  <c:v>95</c:v>
                </c:pt>
                <c:pt idx="690">
                  <c:v>95</c:v>
                </c:pt>
                <c:pt idx="691">
                  <c:v>95</c:v>
                </c:pt>
                <c:pt idx="692">
                  <c:v>95</c:v>
                </c:pt>
                <c:pt idx="693">
                  <c:v>95</c:v>
                </c:pt>
                <c:pt idx="694">
                  <c:v>95</c:v>
                </c:pt>
                <c:pt idx="695">
                  <c:v>95</c:v>
                </c:pt>
                <c:pt idx="696">
                  <c:v>95</c:v>
                </c:pt>
                <c:pt idx="697">
                  <c:v>95</c:v>
                </c:pt>
                <c:pt idx="698">
                  <c:v>95</c:v>
                </c:pt>
                <c:pt idx="699">
                  <c:v>95</c:v>
                </c:pt>
                <c:pt idx="700">
                  <c:v>95</c:v>
                </c:pt>
                <c:pt idx="701">
                  <c:v>95</c:v>
                </c:pt>
                <c:pt idx="702">
                  <c:v>95</c:v>
                </c:pt>
                <c:pt idx="703">
                  <c:v>95</c:v>
                </c:pt>
                <c:pt idx="704">
                  <c:v>95</c:v>
                </c:pt>
                <c:pt idx="705">
                  <c:v>95</c:v>
                </c:pt>
                <c:pt idx="706">
                  <c:v>95</c:v>
                </c:pt>
                <c:pt idx="707">
                  <c:v>95</c:v>
                </c:pt>
                <c:pt idx="708">
                  <c:v>95</c:v>
                </c:pt>
                <c:pt idx="709">
                  <c:v>95</c:v>
                </c:pt>
                <c:pt idx="710">
                  <c:v>95</c:v>
                </c:pt>
                <c:pt idx="711">
                  <c:v>95</c:v>
                </c:pt>
                <c:pt idx="712">
                  <c:v>95</c:v>
                </c:pt>
                <c:pt idx="713">
                  <c:v>95</c:v>
                </c:pt>
                <c:pt idx="714">
                  <c:v>95</c:v>
                </c:pt>
                <c:pt idx="715">
                  <c:v>95</c:v>
                </c:pt>
                <c:pt idx="716">
                  <c:v>95</c:v>
                </c:pt>
                <c:pt idx="717">
                  <c:v>95</c:v>
                </c:pt>
                <c:pt idx="718">
                  <c:v>95</c:v>
                </c:pt>
                <c:pt idx="719">
                  <c:v>95</c:v>
                </c:pt>
                <c:pt idx="720">
                  <c:v>95</c:v>
                </c:pt>
                <c:pt idx="721">
                  <c:v>95</c:v>
                </c:pt>
                <c:pt idx="722">
                  <c:v>95</c:v>
                </c:pt>
                <c:pt idx="723">
                  <c:v>95</c:v>
                </c:pt>
                <c:pt idx="724">
                  <c:v>95</c:v>
                </c:pt>
                <c:pt idx="725">
                  <c:v>95</c:v>
                </c:pt>
                <c:pt idx="726">
                  <c:v>95</c:v>
                </c:pt>
                <c:pt idx="727">
                  <c:v>95</c:v>
                </c:pt>
                <c:pt idx="728">
                  <c:v>95</c:v>
                </c:pt>
                <c:pt idx="729">
                  <c:v>95</c:v>
                </c:pt>
                <c:pt idx="730">
                  <c:v>95</c:v>
                </c:pt>
                <c:pt idx="731">
                  <c:v>95</c:v>
                </c:pt>
                <c:pt idx="732">
                  <c:v>95</c:v>
                </c:pt>
                <c:pt idx="733">
                  <c:v>95</c:v>
                </c:pt>
                <c:pt idx="734">
                  <c:v>95</c:v>
                </c:pt>
                <c:pt idx="735">
                  <c:v>95</c:v>
                </c:pt>
                <c:pt idx="736">
                  <c:v>95</c:v>
                </c:pt>
                <c:pt idx="737">
                  <c:v>95</c:v>
                </c:pt>
                <c:pt idx="738">
                  <c:v>95</c:v>
                </c:pt>
                <c:pt idx="739">
                  <c:v>95</c:v>
                </c:pt>
                <c:pt idx="740">
                  <c:v>95</c:v>
                </c:pt>
                <c:pt idx="741">
                  <c:v>95</c:v>
                </c:pt>
                <c:pt idx="742">
                  <c:v>95</c:v>
                </c:pt>
                <c:pt idx="743">
                  <c:v>95</c:v>
                </c:pt>
                <c:pt idx="744">
                  <c:v>95</c:v>
                </c:pt>
                <c:pt idx="745">
                  <c:v>95</c:v>
                </c:pt>
                <c:pt idx="746">
                  <c:v>95</c:v>
                </c:pt>
                <c:pt idx="747">
                  <c:v>95</c:v>
                </c:pt>
                <c:pt idx="748">
                  <c:v>95</c:v>
                </c:pt>
                <c:pt idx="749">
                  <c:v>95</c:v>
                </c:pt>
                <c:pt idx="750">
                  <c:v>95</c:v>
                </c:pt>
                <c:pt idx="751">
                  <c:v>95</c:v>
                </c:pt>
                <c:pt idx="752">
                  <c:v>95</c:v>
                </c:pt>
                <c:pt idx="753">
                  <c:v>95</c:v>
                </c:pt>
                <c:pt idx="754">
                  <c:v>95</c:v>
                </c:pt>
                <c:pt idx="755">
                  <c:v>95</c:v>
                </c:pt>
                <c:pt idx="756">
                  <c:v>95</c:v>
                </c:pt>
                <c:pt idx="757">
                  <c:v>95</c:v>
                </c:pt>
                <c:pt idx="758">
                  <c:v>95</c:v>
                </c:pt>
                <c:pt idx="759">
                  <c:v>95</c:v>
                </c:pt>
                <c:pt idx="760">
                  <c:v>95</c:v>
                </c:pt>
                <c:pt idx="761">
                  <c:v>95</c:v>
                </c:pt>
                <c:pt idx="762">
                  <c:v>95</c:v>
                </c:pt>
                <c:pt idx="763">
                  <c:v>95</c:v>
                </c:pt>
                <c:pt idx="764">
                  <c:v>95</c:v>
                </c:pt>
                <c:pt idx="765">
                  <c:v>95</c:v>
                </c:pt>
                <c:pt idx="766">
                  <c:v>95</c:v>
                </c:pt>
                <c:pt idx="767">
                  <c:v>95</c:v>
                </c:pt>
                <c:pt idx="768">
                  <c:v>95</c:v>
                </c:pt>
                <c:pt idx="769">
                  <c:v>95</c:v>
                </c:pt>
                <c:pt idx="770">
                  <c:v>95</c:v>
                </c:pt>
                <c:pt idx="771">
                  <c:v>95</c:v>
                </c:pt>
                <c:pt idx="772">
                  <c:v>95</c:v>
                </c:pt>
                <c:pt idx="773">
                  <c:v>95</c:v>
                </c:pt>
                <c:pt idx="774">
                  <c:v>95</c:v>
                </c:pt>
                <c:pt idx="775">
                  <c:v>95</c:v>
                </c:pt>
                <c:pt idx="776">
                  <c:v>95</c:v>
                </c:pt>
                <c:pt idx="777">
                  <c:v>95</c:v>
                </c:pt>
                <c:pt idx="778">
                  <c:v>95</c:v>
                </c:pt>
                <c:pt idx="779">
                  <c:v>95</c:v>
                </c:pt>
                <c:pt idx="780">
                  <c:v>95</c:v>
                </c:pt>
                <c:pt idx="781">
                  <c:v>95</c:v>
                </c:pt>
                <c:pt idx="782">
                  <c:v>95</c:v>
                </c:pt>
                <c:pt idx="783">
                  <c:v>95</c:v>
                </c:pt>
                <c:pt idx="784">
                  <c:v>95</c:v>
                </c:pt>
                <c:pt idx="785">
                  <c:v>95</c:v>
                </c:pt>
                <c:pt idx="786">
                  <c:v>95</c:v>
                </c:pt>
                <c:pt idx="787">
                  <c:v>95</c:v>
                </c:pt>
                <c:pt idx="788">
                  <c:v>95</c:v>
                </c:pt>
                <c:pt idx="789">
                  <c:v>95</c:v>
                </c:pt>
                <c:pt idx="790">
                  <c:v>95</c:v>
                </c:pt>
                <c:pt idx="791">
                  <c:v>95</c:v>
                </c:pt>
                <c:pt idx="792">
                  <c:v>95</c:v>
                </c:pt>
                <c:pt idx="793">
                  <c:v>95</c:v>
                </c:pt>
                <c:pt idx="794">
                  <c:v>95</c:v>
                </c:pt>
                <c:pt idx="795">
                  <c:v>95</c:v>
                </c:pt>
                <c:pt idx="796">
                  <c:v>95</c:v>
                </c:pt>
                <c:pt idx="797">
                  <c:v>95</c:v>
                </c:pt>
                <c:pt idx="798">
                  <c:v>95</c:v>
                </c:pt>
                <c:pt idx="799">
                  <c:v>95</c:v>
                </c:pt>
                <c:pt idx="800">
                  <c:v>95</c:v>
                </c:pt>
                <c:pt idx="801">
                  <c:v>95</c:v>
                </c:pt>
                <c:pt idx="802">
                  <c:v>95</c:v>
                </c:pt>
                <c:pt idx="803">
                  <c:v>95</c:v>
                </c:pt>
                <c:pt idx="804">
                  <c:v>95</c:v>
                </c:pt>
                <c:pt idx="805">
                  <c:v>95</c:v>
                </c:pt>
                <c:pt idx="806">
                  <c:v>95</c:v>
                </c:pt>
                <c:pt idx="807">
                  <c:v>95</c:v>
                </c:pt>
                <c:pt idx="808">
                  <c:v>95</c:v>
                </c:pt>
                <c:pt idx="809">
                  <c:v>95</c:v>
                </c:pt>
                <c:pt idx="810">
                  <c:v>95</c:v>
                </c:pt>
                <c:pt idx="811">
                  <c:v>95</c:v>
                </c:pt>
                <c:pt idx="812">
                  <c:v>95</c:v>
                </c:pt>
                <c:pt idx="813">
                  <c:v>95</c:v>
                </c:pt>
                <c:pt idx="814">
                  <c:v>95</c:v>
                </c:pt>
                <c:pt idx="815">
                  <c:v>95</c:v>
                </c:pt>
                <c:pt idx="816">
                  <c:v>95</c:v>
                </c:pt>
                <c:pt idx="817">
                  <c:v>95</c:v>
                </c:pt>
                <c:pt idx="818">
                  <c:v>95</c:v>
                </c:pt>
                <c:pt idx="819">
                  <c:v>95</c:v>
                </c:pt>
                <c:pt idx="820">
                  <c:v>95</c:v>
                </c:pt>
                <c:pt idx="821">
                  <c:v>95</c:v>
                </c:pt>
                <c:pt idx="822">
                  <c:v>95</c:v>
                </c:pt>
                <c:pt idx="823">
                  <c:v>95</c:v>
                </c:pt>
                <c:pt idx="824">
                  <c:v>95</c:v>
                </c:pt>
                <c:pt idx="825">
                  <c:v>95</c:v>
                </c:pt>
                <c:pt idx="826">
                  <c:v>95</c:v>
                </c:pt>
                <c:pt idx="827">
                  <c:v>95</c:v>
                </c:pt>
                <c:pt idx="828">
                  <c:v>95</c:v>
                </c:pt>
                <c:pt idx="829">
                  <c:v>95</c:v>
                </c:pt>
                <c:pt idx="830">
                  <c:v>95</c:v>
                </c:pt>
                <c:pt idx="831">
                  <c:v>95</c:v>
                </c:pt>
                <c:pt idx="832">
                  <c:v>95</c:v>
                </c:pt>
                <c:pt idx="833">
                  <c:v>95</c:v>
                </c:pt>
                <c:pt idx="834">
                  <c:v>95</c:v>
                </c:pt>
                <c:pt idx="835">
                  <c:v>95</c:v>
                </c:pt>
                <c:pt idx="836">
                  <c:v>95</c:v>
                </c:pt>
                <c:pt idx="837">
                  <c:v>95</c:v>
                </c:pt>
                <c:pt idx="838">
                  <c:v>95</c:v>
                </c:pt>
                <c:pt idx="839">
                  <c:v>95</c:v>
                </c:pt>
                <c:pt idx="840">
                  <c:v>95</c:v>
                </c:pt>
                <c:pt idx="841">
                  <c:v>95</c:v>
                </c:pt>
                <c:pt idx="842">
                  <c:v>95</c:v>
                </c:pt>
                <c:pt idx="843">
                  <c:v>95</c:v>
                </c:pt>
                <c:pt idx="844">
                  <c:v>95</c:v>
                </c:pt>
                <c:pt idx="845">
                  <c:v>95</c:v>
                </c:pt>
                <c:pt idx="846">
                  <c:v>95</c:v>
                </c:pt>
                <c:pt idx="847">
                  <c:v>95</c:v>
                </c:pt>
                <c:pt idx="848">
                  <c:v>95</c:v>
                </c:pt>
                <c:pt idx="849">
                  <c:v>95</c:v>
                </c:pt>
                <c:pt idx="850">
                  <c:v>95</c:v>
                </c:pt>
                <c:pt idx="851">
                  <c:v>95</c:v>
                </c:pt>
                <c:pt idx="852">
                  <c:v>95</c:v>
                </c:pt>
                <c:pt idx="853">
                  <c:v>95</c:v>
                </c:pt>
                <c:pt idx="854">
                  <c:v>95</c:v>
                </c:pt>
                <c:pt idx="855">
                  <c:v>95</c:v>
                </c:pt>
                <c:pt idx="856">
                  <c:v>95</c:v>
                </c:pt>
                <c:pt idx="857">
                  <c:v>95</c:v>
                </c:pt>
                <c:pt idx="858">
                  <c:v>95</c:v>
                </c:pt>
                <c:pt idx="859">
                  <c:v>95</c:v>
                </c:pt>
                <c:pt idx="860">
                  <c:v>95</c:v>
                </c:pt>
                <c:pt idx="861">
                  <c:v>95</c:v>
                </c:pt>
                <c:pt idx="862">
                  <c:v>95</c:v>
                </c:pt>
                <c:pt idx="863">
                  <c:v>95</c:v>
                </c:pt>
                <c:pt idx="864">
                  <c:v>95</c:v>
                </c:pt>
                <c:pt idx="865">
                  <c:v>95</c:v>
                </c:pt>
                <c:pt idx="866">
                  <c:v>95</c:v>
                </c:pt>
                <c:pt idx="867">
                  <c:v>95</c:v>
                </c:pt>
                <c:pt idx="868">
                  <c:v>95</c:v>
                </c:pt>
                <c:pt idx="869">
                  <c:v>95</c:v>
                </c:pt>
                <c:pt idx="870">
                  <c:v>95</c:v>
                </c:pt>
                <c:pt idx="871">
                  <c:v>95</c:v>
                </c:pt>
                <c:pt idx="872">
                  <c:v>95</c:v>
                </c:pt>
                <c:pt idx="873">
                  <c:v>95</c:v>
                </c:pt>
                <c:pt idx="874">
                  <c:v>95</c:v>
                </c:pt>
                <c:pt idx="875">
                  <c:v>95</c:v>
                </c:pt>
                <c:pt idx="876">
                  <c:v>95</c:v>
                </c:pt>
                <c:pt idx="877">
                  <c:v>95</c:v>
                </c:pt>
                <c:pt idx="878">
                  <c:v>95</c:v>
                </c:pt>
                <c:pt idx="879">
                  <c:v>95</c:v>
                </c:pt>
                <c:pt idx="880">
                  <c:v>95</c:v>
                </c:pt>
                <c:pt idx="881">
                  <c:v>95</c:v>
                </c:pt>
                <c:pt idx="882">
                  <c:v>95</c:v>
                </c:pt>
                <c:pt idx="883">
                  <c:v>95</c:v>
                </c:pt>
                <c:pt idx="884">
                  <c:v>95</c:v>
                </c:pt>
                <c:pt idx="885">
                  <c:v>95</c:v>
                </c:pt>
                <c:pt idx="886">
                  <c:v>95</c:v>
                </c:pt>
                <c:pt idx="887">
                  <c:v>95</c:v>
                </c:pt>
                <c:pt idx="888">
                  <c:v>95</c:v>
                </c:pt>
                <c:pt idx="889">
                  <c:v>95</c:v>
                </c:pt>
                <c:pt idx="890">
                  <c:v>95</c:v>
                </c:pt>
                <c:pt idx="891">
                  <c:v>95</c:v>
                </c:pt>
                <c:pt idx="892">
                  <c:v>95</c:v>
                </c:pt>
                <c:pt idx="893">
                  <c:v>95</c:v>
                </c:pt>
                <c:pt idx="894">
                  <c:v>95</c:v>
                </c:pt>
                <c:pt idx="895">
                  <c:v>95</c:v>
                </c:pt>
                <c:pt idx="896">
                  <c:v>95</c:v>
                </c:pt>
                <c:pt idx="897">
                  <c:v>95</c:v>
                </c:pt>
                <c:pt idx="898">
                  <c:v>95</c:v>
                </c:pt>
                <c:pt idx="899">
                  <c:v>95</c:v>
                </c:pt>
                <c:pt idx="900">
                  <c:v>95</c:v>
                </c:pt>
                <c:pt idx="901">
                  <c:v>95</c:v>
                </c:pt>
                <c:pt idx="902">
                  <c:v>95</c:v>
                </c:pt>
                <c:pt idx="903">
                  <c:v>95</c:v>
                </c:pt>
                <c:pt idx="904">
                  <c:v>95</c:v>
                </c:pt>
                <c:pt idx="905">
                  <c:v>95</c:v>
                </c:pt>
                <c:pt idx="906">
                  <c:v>95</c:v>
                </c:pt>
                <c:pt idx="907">
                  <c:v>95</c:v>
                </c:pt>
                <c:pt idx="908">
                  <c:v>95</c:v>
                </c:pt>
                <c:pt idx="909">
                  <c:v>95</c:v>
                </c:pt>
                <c:pt idx="910">
                  <c:v>95</c:v>
                </c:pt>
                <c:pt idx="911">
                  <c:v>95</c:v>
                </c:pt>
                <c:pt idx="912">
                  <c:v>95</c:v>
                </c:pt>
                <c:pt idx="913">
                  <c:v>95</c:v>
                </c:pt>
                <c:pt idx="914">
                  <c:v>95</c:v>
                </c:pt>
                <c:pt idx="915">
                  <c:v>95</c:v>
                </c:pt>
                <c:pt idx="916">
                  <c:v>95</c:v>
                </c:pt>
                <c:pt idx="917">
                  <c:v>95</c:v>
                </c:pt>
                <c:pt idx="918">
                  <c:v>95</c:v>
                </c:pt>
                <c:pt idx="919">
                  <c:v>95</c:v>
                </c:pt>
                <c:pt idx="920">
                  <c:v>95</c:v>
                </c:pt>
                <c:pt idx="921">
                  <c:v>95</c:v>
                </c:pt>
                <c:pt idx="922">
                  <c:v>95</c:v>
                </c:pt>
                <c:pt idx="923">
                  <c:v>95</c:v>
                </c:pt>
                <c:pt idx="924">
                  <c:v>95</c:v>
                </c:pt>
                <c:pt idx="925">
                  <c:v>95</c:v>
                </c:pt>
                <c:pt idx="926">
                  <c:v>95</c:v>
                </c:pt>
                <c:pt idx="927">
                  <c:v>95</c:v>
                </c:pt>
                <c:pt idx="928">
                  <c:v>95</c:v>
                </c:pt>
                <c:pt idx="929">
                  <c:v>95</c:v>
                </c:pt>
                <c:pt idx="930">
                  <c:v>95</c:v>
                </c:pt>
                <c:pt idx="931">
                  <c:v>95</c:v>
                </c:pt>
                <c:pt idx="932">
                  <c:v>95</c:v>
                </c:pt>
                <c:pt idx="933">
                  <c:v>95</c:v>
                </c:pt>
                <c:pt idx="934">
                  <c:v>95</c:v>
                </c:pt>
                <c:pt idx="935">
                  <c:v>95</c:v>
                </c:pt>
                <c:pt idx="936">
                  <c:v>95</c:v>
                </c:pt>
                <c:pt idx="937">
                  <c:v>95</c:v>
                </c:pt>
                <c:pt idx="938">
                  <c:v>95</c:v>
                </c:pt>
                <c:pt idx="939">
                  <c:v>95</c:v>
                </c:pt>
                <c:pt idx="940">
                  <c:v>95</c:v>
                </c:pt>
                <c:pt idx="941">
                  <c:v>95</c:v>
                </c:pt>
                <c:pt idx="942">
                  <c:v>95</c:v>
                </c:pt>
                <c:pt idx="943">
                  <c:v>95</c:v>
                </c:pt>
                <c:pt idx="944">
                  <c:v>95</c:v>
                </c:pt>
                <c:pt idx="945">
                  <c:v>95</c:v>
                </c:pt>
                <c:pt idx="946">
                  <c:v>95</c:v>
                </c:pt>
                <c:pt idx="947">
                  <c:v>95</c:v>
                </c:pt>
                <c:pt idx="948">
                  <c:v>95</c:v>
                </c:pt>
                <c:pt idx="949">
                  <c:v>95</c:v>
                </c:pt>
                <c:pt idx="950">
                  <c:v>95</c:v>
                </c:pt>
                <c:pt idx="951">
                  <c:v>95</c:v>
                </c:pt>
                <c:pt idx="952">
                  <c:v>95</c:v>
                </c:pt>
                <c:pt idx="953">
                  <c:v>95</c:v>
                </c:pt>
                <c:pt idx="954">
                  <c:v>95</c:v>
                </c:pt>
                <c:pt idx="955">
                  <c:v>95</c:v>
                </c:pt>
                <c:pt idx="956">
                  <c:v>95</c:v>
                </c:pt>
                <c:pt idx="957">
                  <c:v>95</c:v>
                </c:pt>
                <c:pt idx="958">
                  <c:v>95</c:v>
                </c:pt>
                <c:pt idx="959">
                  <c:v>95</c:v>
                </c:pt>
                <c:pt idx="960">
                  <c:v>95</c:v>
                </c:pt>
                <c:pt idx="961">
                  <c:v>95</c:v>
                </c:pt>
                <c:pt idx="962">
                  <c:v>95</c:v>
                </c:pt>
                <c:pt idx="963">
                  <c:v>95</c:v>
                </c:pt>
                <c:pt idx="964">
                  <c:v>95</c:v>
                </c:pt>
                <c:pt idx="965">
                  <c:v>95</c:v>
                </c:pt>
                <c:pt idx="966">
                  <c:v>95</c:v>
                </c:pt>
                <c:pt idx="967">
                  <c:v>95</c:v>
                </c:pt>
                <c:pt idx="968">
                  <c:v>95</c:v>
                </c:pt>
                <c:pt idx="969">
                  <c:v>95</c:v>
                </c:pt>
                <c:pt idx="970">
                  <c:v>95</c:v>
                </c:pt>
                <c:pt idx="971">
                  <c:v>95</c:v>
                </c:pt>
                <c:pt idx="972">
                  <c:v>95</c:v>
                </c:pt>
                <c:pt idx="973">
                  <c:v>95</c:v>
                </c:pt>
                <c:pt idx="974">
                  <c:v>95</c:v>
                </c:pt>
                <c:pt idx="975">
                  <c:v>95</c:v>
                </c:pt>
                <c:pt idx="976">
                  <c:v>95</c:v>
                </c:pt>
                <c:pt idx="977">
                  <c:v>95</c:v>
                </c:pt>
                <c:pt idx="978">
                  <c:v>95</c:v>
                </c:pt>
                <c:pt idx="979">
                  <c:v>95</c:v>
                </c:pt>
                <c:pt idx="980">
                  <c:v>95</c:v>
                </c:pt>
                <c:pt idx="981">
                  <c:v>95</c:v>
                </c:pt>
                <c:pt idx="982">
                  <c:v>95</c:v>
                </c:pt>
                <c:pt idx="983">
                  <c:v>95</c:v>
                </c:pt>
                <c:pt idx="984">
                  <c:v>95</c:v>
                </c:pt>
                <c:pt idx="985">
                  <c:v>95</c:v>
                </c:pt>
                <c:pt idx="986">
                  <c:v>95</c:v>
                </c:pt>
                <c:pt idx="987">
                  <c:v>95</c:v>
                </c:pt>
                <c:pt idx="988">
                  <c:v>95</c:v>
                </c:pt>
                <c:pt idx="989">
                  <c:v>95</c:v>
                </c:pt>
                <c:pt idx="990">
                  <c:v>95</c:v>
                </c:pt>
                <c:pt idx="991">
                  <c:v>95</c:v>
                </c:pt>
                <c:pt idx="992">
                  <c:v>95</c:v>
                </c:pt>
                <c:pt idx="993">
                  <c:v>95</c:v>
                </c:pt>
                <c:pt idx="994">
                  <c:v>95</c:v>
                </c:pt>
                <c:pt idx="995">
                  <c:v>95</c:v>
                </c:pt>
                <c:pt idx="996">
                  <c:v>95</c:v>
                </c:pt>
                <c:pt idx="997">
                  <c:v>95</c:v>
                </c:pt>
                <c:pt idx="998">
                  <c:v>95</c:v>
                </c:pt>
                <c:pt idx="999">
                  <c:v>95</c:v>
                </c:pt>
                <c:pt idx="1000">
                  <c:v>95</c:v>
                </c:pt>
                <c:pt idx="1001">
                  <c:v>95</c:v>
                </c:pt>
                <c:pt idx="1002">
                  <c:v>95</c:v>
                </c:pt>
                <c:pt idx="1003">
                  <c:v>95</c:v>
                </c:pt>
                <c:pt idx="1004">
                  <c:v>95</c:v>
                </c:pt>
                <c:pt idx="1005">
                  <c:v>95</c:v>
                </c:pt>
                <c:pt idx="1006">
                  <c:v>95</c:v>
                </c:pt>
                <c:pt idx="1007">
                  <c:v>95</c:v>
                </c:pt>
                <c:pt idx="1008">
                  <c:v>95</c:v>
                </c:pt>
                <c:pt idx="1009">
                  <c:v>95</c:v>
                </c:pt>
                <c:pt idx="1010">
                  <c:v>95</c:v>
                </c:pt>
                <c:pt idx="1011">
                  <c:v>95</c:v>
                </c:pt>
                <c:pt idx="1012">
                  <c:v>95</c:v>
                </c:pt>
                <c:pt idx="1013">
                  <c:v>95</c:v>
                </c:pt>
                <c:pt idx="1014">
                  <c:v>95</c:v>
                </c:pt>
                <c:pt idx="1015">
                  <c:v>95</c:v>
                </c:pt>
                <c:pt idx="1016">
                  <c:v>95</c:v>
                </c:pt>
                <c:pt idx="1017">
                  <c:v>95</c:v>
                </c:pt>
                <c:pt idx="1018">
                  <c:v>95</c:v>
                </c:pt>
                <c:pt idx="1019">
                  <c:v>95</c:v>
                </c:pt>
                <c:pt idx="1020">
                  <c:v>95</c:v>
                </c:pt>
                <c:pt idx="1021">
                  <c:v>95</c:v>
                </c:pt>
                <c:pt idx="1022">
                  <c:v>95</c:v>
                </c:pt>
                <c:pt idx="1023">
                  <c:v>95</c:v>
                </c:pt>
                <c:pt idx="1024">
                  <c:v>95</c:v>
                </c:pt>
                <c:pt idx="1025">
                  <c:v>95</c:v>
                </c:pt>
                <c:pt idx="1026">
                  <c:v>95</c:v>
                </c:pt>
                <c:pt idx="1027">
                  <c:v>95</c:v>
                </c:pt>
                <c:pt idx="1028">
                  <c:v>95</c:v>
                </c:pt>
                <c:pt idx="1029">
                  <c:v>95</c:v>
                </c:pt>
                <c:pt idx="1030">
                  <c:v>95</c:v>
                </c:pt>
                <c:pt idx="1031">
                  <c:v>95</c:v>
                </c:pt>
                <c:pt idx="1032">
                  <c:v>95</c:v>
                </c:pt>
                <c:pt idx="1033">
                  <c:v>95</c:v>
                </c:pt>
                <c:pt idx="1034">
                  <c:v>95</c:v>
                </c:pt>
                <c:pt idx="1035">
                  <c:v>95</c:v>
                </c:pt>
                <c:pt idx="1036">
                  <c:v>95</c:v>
                </c:pt>
                <c:pt idx="1037">
                  <c:v>95</c:v>
                </c:pt>
                <c:pt idx="1038">
                  <c:v>95</c:v>
                </c:pt>
                <c:pt idx="1039">
                  <c:v>95</c:v>
                </c:pt>
                <c:pt idx="1040">
                  <c:v>95</c:v>
                </c:pt>
                <c:pt idx="1041">
                  <c:v>95</c:v>
                </c:pt>
                <c:pt idx="1042">
                  <c:v>95</c:v>
                </c:pt>
                <c:pt idx="1043">
                  <c:v>95</c:v>
                </c:pt>
                <c:pt idx="1044">
                  <c:v>95</c:v>
                </c:pt>
                <c:pt idx="1045">
                  <c:v>95</c:v>
                </c:pt>
                <c:pt idx="1046">
                  <c:v>95</c:v>
                </c:pt>
                <c:pt idx="1047">
                  <c:v>95</c:v>
                </c:pt>
                <c:pt idx="1048">
                  <c:v>95</c:v>
                </c:pt>
                <c:pt idx="1049">
                  <c:v>95</c:v>
                </c:pt>
                <c:pt idx="1050">
                  <c:v>95</c:v>
                </c:pt>
                <c:pt idx="1051">
                  <c:v>95</c:v>
                </c:pt>
                <c:pt idx="1052">
                  <c:v>95</c:v>
                </c:pt>
                <c:pt idx="1053">
                  <c:v>95</c:v>
                </c:pt>
                <c:pt idx="1054">
                  <c:v>95</c:v>
                </c:pt>
                <c:pt idx="1055">
                  <c:v>95</c:v>
                </c:pt>
                <c:pt idx="1056">
                  <c:v>95</c:v>
                </c:pt>
                <c:pt idx="1057">
                  <c:v>95</c:v>
                </c:pt>
                <c:pt idx="1058">
                  <c:v>95</c:v>
                </c:pt>
                <c:pt idx="1059">
                  <c:v>95</c:v>
                </c:pt>
                <c:pt idx="1060">
                  <c:v>95</c:v>
                </c:pt>
                <c:pt idx="1061">
                  <c:v>95</c:v>
                </c:pt>
                <c:pt idx="1062">
                  <c:v>95</c:v>
                </c:pt>
                <c:pt idx="1063">
                  <c:v>95</c:v>
                </c:pt>
                <c:pt idx="1064">
                  <c:v>95</c:v>
                </c:pt>
                <c:pt idx="1065">
                  <c:v>95</c:v>
                </c:pt>
                <c:pt idx="1066">
                  <c:v>95</c:v>
                </c:pt>
                <c:pt idx="1067">
                  <c:v>95</c:v>
                </c:pt>
                <c:pt idx="1068">
                  <c:v>95</c:v>
                </c:pt>
                <c:pt idx="1069">
                  <c:v>95</c:v>
                </c:pt>
                <c:pt idx="1070">
                  <c:v>95</c:v>
                </c:pt>
                <c:pt idx="1071">
                  <c:v>95</c:v>
                </c:pt>
                <c:pt idx="1072">
                  <c:v>95</c:v>
                </c:pt>
                <c:pt idx="1073">
                  <c:v>95</c:v>
                </c:pt>
                <c:pt idx="1074">
                  <c:v>95</c:v>
                </c:pt>
                <c:pt idx="1075">
                  <c:v>95</c:v>
                </c:pt>
                <c:pt idx="1076">
                  <c:v>95</c:v>
                </c:pt>
                <c:pt idx="1077">
                  <c:v>95</c:v>
                </c:pt>
                <c:pt idx="1078">
                  <c:v>95</c:v>
                </c:pt>
                <c:pt idx="1079">
                  <c:v>95</c:v>
                </c:pt>
                <c:pt idx="1080">
                  <c:v>95</c:v>
                </c:pt>
                <c:pt idx="1081">
                  <c:v>95</c:v>
                </c:pt>
                <c:pt idx="1082">
                  <c:v>95</c:v>
                </c:pt>
                <c:pt idx="1083">
                  <c:v>95</c:v>
                </c:pt>
                <c:pt idx="1084">
                  <c:v>95</c:v>
                </c:pt>
                <c:pt idx="1085">
                  <c:v>95</c:v>
                </c:pt>
                <c:pt idx="1086">
                  <c:v>95</c:v>
                </c:pt>
                <c:pt idx="1087">
                  <c:v>95</c:v>
                </c:pt>
                <c:pt idx="1088">
                  <c:v>95</c:v>
                </c:pt>
                <c:pt idx="1089">
                  <c:v>95</c:v>
                </c:pt>
                <c:pt idx="1090">
                  <c:v>95</c:v>
                </c:pt>
                <c:pt idx="1091">
                  <c:v>95</c:v>
                </c:pt>
                <c:pt idx="1092">
                  <c:v>95</c:v>
                </c:pt>
                <c:pt idx="1093">
                  <c:v>95</c:v>
                </c:pt>
                <c:pt idx="1094">
                  <c:v>95</c:v>
                </c:pt>
                <c:pt idx="1095">
                  <c:v>95</c:v>
                </c:pt>
                <c:pt idx="1096">
                  <c:v>95</c:v>
                </c:pt>
                <c:pt idx="1097">
                  <c:v>95</c:v>
                </c:pt>
                <c:pt idx="1098">
                  <c:v>95</c:v>
                </c:pt>
                <c:pt idx="1099">
                  <c:v>95</c:v>
                </c:pt>
                <c:pt idx="1100">
                  <c:v>95</c:v>
                </c:pt>
                <c:pt idx="1101">
                  <c:v>95</c:v>
                </c:pt>
                <c:pt idx="1102">
                  <c:v>95</c:v>
                </c:pt>
                <c:pt idx="1103">
                  <c:v>95</c:v>
                </c:pt>
                <c:pt idx="1104">
                  <c:v>95</c:v>
                </c:pt>
                <c:pt idx="1105">
                  <c:v>95</c:v>
                </c:pt>
                <c:pt idx="1106">
                  <c:v>95</c:v>
                </c:pt>
                <c:pt idx="1107">
                  <c:v>95</c:v>
                </c:pt>
                <c:pt idx="1108">
                  <c:v>95</c:v>
                </c:pt>
                <c:pt idx="1109">
                  <c:v>95</c:v>
                </c:pt>
                <c:pt idx="1110">
                  <c:v>95</c:v>
                </c:pt>
                <c:pt idx="1111">
                  <c:v>95</c:v>
                </c:pt>
                <c:pt idx="1112">
                  <c:v>95</c:v>
                </c:pt>
                <c:pt idx="1113">
                  <c:v>95</c:v>
                </c:pt>
                <c:pt idx="1114">
                  <c:v>95</c:v>
                </c:pt>
                <c:pt idx="1115">
                  <c:v>95</c:v>
                </c:pt>
                <c:pt idx="1116">
                  <c:v>95</c:v>
                </c:pt>
                <c:pt idx="1117">
                  <c:v>95</c:v>
                </c:pt>
                <c:pt idx="1118">
                  <c:v>95</c:v>
                </c:pt>
                <c:pt idx="1119">
                  <c:v>95</c:v>
                </c:pt>
                <c:pt idx="1120">
                  <c:v>95</c:v>
                </c:pt>
                <c:pt idx="1121">
                  <c:v>95</c:v>
                </c:pt>
                <c:pt idx="1122">
                  <c:v>95</c:v>
                </c:pt>
                <c:pt idx="1123">
                  <c:v>95</c:v>
                </c:pt>
                <c:pt idx="1124">
                  <c:v>95</c:v>
                </c:pt>
                <c:pt idx="1125">
                  <c:v>95</c:v>
                </c:pt>
                <c:pt idx="1126">
                  <c:v>95</c:v>
                </c:pt>
                <c:pt idx="1127">
                  <c:v>95</c:v>
                </c:pt>
                <c:pt idx="1128">
                  <c:v>95</c:v>
                </c:pt>
                <c:pt idx="1129">
                  <c:v>95</c:v>
                </c:pt>
                <c:pt idx="1130">
                  <c:v>95</c:v>
                </c:pt>
                <c:pt idx="1131">
                  <c:v>95</c:v>
                </c:pt>
                <c:pt idx="1132">
                  <c:v>95</c:v>
                </c:pt>
                <c:pt idx="1133">
                  <c:v>95</c:v>
                </c:pt>
                <c:pt idx="1134">
                  <c:v>95</c:v>
                </c:pt>
                <c:pt idx="1135">
                  <c:v>95</c:v>
                </c:pt>
                <c:pt idx="1136">
                  <c:v>95</c:v>
                </c:pt>
                <c:pt idx="1137">
                  <c:v>95</c:v>
                </c:pt>
                <c:pt idx="1138">
                  <c:v>95</c:v>
                </c:pt>
                <c:pt idx="1139">
                  <c:v>95</c:v>
                </c:pt>
                <c:pt idx="1140">
                  <c:v>95</c:v>
                </c:pt>
                <c:pt idx="1141">
                  <c:v>95</c:v>
                </c:pt>
                <c:pt idx="1142">
                  <c:v>95</c:v>
                </c:pt>
                <c:pt idx="1143">
                  <c:v>95</c:v>
                </c:pt>
                <c:pt idx="1144">
                  <c:v>95</c:v>
                </c:pt>
                <c:pt idx="1145">
                  <c:v>95</c:v>
                </c:pt>
                <c:pt idx="1146">
                  <c:v>95</c:v>
                </c:pt>
                <c:pt idx="1147">
                  <c:v>95</c:v>
                </c:pt>
                <c:pt idx="1148">
                  <c:v>95</c:v>
                </c:pt>
                <c:pt idx="1149">
                  <c:v>95</c:v>
                </c:pt>
                <c:pt idx="1150">
                  <c:v>95</c:v>
                </c:pt>
                <c:pt idx="1151">
                  <c:v>95</c:v>
                </c:pt>
                <c:pt idx="1152">
                  <c:v>95</c:v>
                </c:pt>
                <c:pt idx="1153">
                  <c:v>95</c:v>
                </c:pt>
                <c:pt idx="1154">
                  <c:v>95</c:v>
                </c:pt>
                <c:pt idx="1155">
                  <c:v>95</c:v>
                </c:pt>
                <c:pt idx="1156">
                  <c:v>95</c:v>
                </c:pt>
                <c:pt idx="1157">
                  <c:v>95</c:v>
                </c:pt>
                <c:pt idx="1158">
                  <c:v>95</c:v>
                </c:pt>
                <c:pt idx="1159">
                  <c:v>95</c:v>
                </c:pt>
                <c:pt idx="1160">
                  <c:v>95</c:v>
                </c:pt>
                <c:pt idx="1161">
                  <c:v>95</c:v>
                </c:pt>
                <c:pt idx="1162">
                  <c:v>95</c:v>
                </c:pt>
                <c:pt idx="1163">
                  <c:v>95</c:v>
                </c:pt>
                <c:pt idx="1164">
                  <c:v>95</c:v>
                </c:pt>
                <c:pt idx="1165">
                  <c:v>95</c:v>
                </c:pt>
                <c:pt idx="1166">
                  <c:v>95</c:v>
                </c:pt>
                <c:pt idx="1167">
                  <c:v>95</c:v>
                </c:pt>
                <c:pt idx="1168">
                  <c:v>95</c:v>
                </c:pt>
                <c:pt idx="1169">
                  <c:v>95</c:v>
                </c:pt>
                <c:pt idx="1170">
                  <c:v>95</c:v>
                </c:pt>
                <c:pt idx="1171">
                  <c:v>95</c:v>
                </c:pt>
                <c:pt idx="1172">
                  <c:v>95</c:v>
                </c:pt>
                <c:pt idx="1173">
                  <c:v>95</c:v>
                </c:pt>
                <c:pt idx="1174">
                  <c:v>95</c:v>
                </c:pt>
                <c:pt idx="1175">
                  <c:v>95</c:v>
                </c:pt>
                <c:pt idx="1176">
                  <c:v>95</c:v>
                </c:pt>
                <c:pt idx="1177">
                  <c:v>95</c:v>
                </c:pt>
                <c:pt idx="1178">
                  <c:v>95</c:v>
                </c:pt>
                <c:pt idx="1179">
                  <c:v>95</c:v>
                </c:pt>
                <c:pt idx="1180">
                  <c:v>95</c:v>
                </c:pt>
                <c:pt idx="1181">
                  <c:v>95</c:v>
                </c:pt>
                <c:pt idx="1182">
                  <c:v>95</c:v>
                </c:pt>
                <c:pt idx="1183">
                  <c:v>95</c:v>
                </c:pt>
                <c:pt idx="1184">
                  <c:v>95</c:v>
                </c:pt>
                <c:pt idx="1185">
                  <c:v>95</c:v>
                </c:pt>
                <c:pt idx="1186">
                  <c:v>95</c:v>
                </c:pt>
                <c:pt idx="1187">
                  <c:v>95</c:v>
                </c:pt>
                <c:pt idx="1188">
                  <c:v>95</c:v>
                </c:pt>
                <c:pt idx="1189">
                  <c:v>95</c:v>
                </c:pt>
                <c:pt idx="1190">
                  <c:v>95</c:v>
                </c:pt>
                <c:pt idx="1191">
                  <c:v>95</c:v>
                </c:pt>
                <c:pt idx="1192">
                  <c:v>95</c:v>
                </c:pt>
                <c:pt idx="1193">
                  <c:v>95</c:v>
                </c:pt>
                <c:pt idx="1194">
                  <c:v>95</c:v>
                </c:pt>
                <c:pt idx="1195">
                  <c:v>95</c:v>
                </c:pt>
                <c:pt idx="1196">
                  <c:v>95</c:v>
                </c:pt>
                <c:pt idx="1197">
                  <c:v>95</c:v>
                </c:pt>
                <c:pt idx="1198">
                  <c:v>95</c:v>
                </c:pt>
                <c:pt idx="1199">
                  <c:v>95</c:v>
                </c:pt>
                <c:pt idx="1200">
                  <c:v>95</c:v>
                </c:pt>
                <c:pt idx="1201">
                  <c:v>95</c:v>
                </c:pt>
                <c:pt idx="1202">
                  <c:v>95</c:v>
                </c:pt>
                <c:pt idx="1203">
                  <c:v>95</c:v>
                </c:pt>
                <c:pt idx="1204">
                  <c:v>95</c:v>
                </c:pt>
                <c:pt idx="120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B2-42A4-90F8-53B9727EC824}"/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'by $50'!$A$4:$A$1209</c15:sqref>
                        </c15:formulaRef>
                      </c:ext>
                    </c:extLst>
                    <c:numCache>
                      <c:formatCode>"$"#,##0.00</c:formatCode>
                      <c:ptCount val="1206"/>
                      <c:pt idx="0">
                        <c:v>0</c:v>
                      </c:pt>
                      <c:pt idx="1">
                        <c:v>1</c:v>
                      </c:pt>
                      <c:pt idx="2">
                        <c:v>51</c:v>
                      </c:pt>
                      <c:pt idx="3">
                        <c:v>101</c:v>
                      </c:pt>
                      <c:pt idx="4">
                        <c:v>151</c:v>
                      </c:pt>
                      <c:pt idx="5">
                        <c:v>201</c:v>
                      </c:pt>
                      <c:pt idx="6">
                        <c:v>251</c:v>
                      </c:pt>
                      <c:pt idx="7">
                        <c:v>301</c:v>
                      </c:pt>
                      <c:pt idx="8">
                        <c:v>351</c:v>
                      </c:pt>
                      <c:pt idx="9">
                        <c:v>401</c:v>
                      </c:pt>
                      <c:pt idx="10">
                        <c:v>451</c:v>
                      </c:pt>
                      <c:pt idx="11">
                        <c:v>501</c:v>
                      </c:pt>
                      <c:pt idx="12">
                        <c:v>551</c:v>
                      </c:pt>
                      <c:pt idx="13">
                        <c:v>601</c:v>
                      </c:pt>
                      <c:pt idx="14">
                        <c:v>651</c:v>
                      </c:pt>
                      <c:pt idx="15">
                        <c:v>701</c:v>
                      </c:pt>
                      <c:pt idx="16">
                        <c:v>751</c:v>
                      </c:pt>
                      <c:pt idx="17">
                        <c:v>801</c:v>
                      </c:pt>
                      <c:pt idx="18">
                        <c:v>851</c:v>
                      </c:pt>
                      <c:pt idx="19">
                        <c:v>901</c:v>
                      </c:pt>
                      <c:pt idx="20">
                        <c:v>951</c:v>
                      </c:pt>
                      <c:pt idx="21">
                        <c:v>1001</c:v>
                      </c:pt>
                      <c:pt idx="22">
                        <c:v>1051</c:v>
                      </c:pt>
                      <c:pt idx="23">
                        <c:v>1101</c:v>
                      </c:pt>
                      <c:pt idx="24">
                        <c:v>1151</c:v>
                      </c:pt>
                      <c:pt idx="25">
                        <c:v>1201</c:v>
                      </c:pt>
                      <c:pt idx="26">
                        <c:v>1251</c:v>
                      </c:pt>
                      <c:pt idx="27">
                        <c:v>1301</c:v>
                      </c:pt>
                      <c:pt idx="28">
                        <c:v>1351</c:v>
                      </c:pt>
                      <c:pt idx="29">
                        <c:v>1401</c:v>
                      </c:pt>
                      <c:pt idx="30">
                        <c:v>1451</c:v>
                      </c:pt>
                      <c:pt idx="31">
                        <c:v>1501</c:v>
                      </c:pt>
                      <c:pt idx="32">
                        <c:v>1551</c:v>
                      </c:pt>
                      <c:pt idx="33">
                        <c:v>1601</c:v>
                      </c:pt>
                      <c:pt idx="34">
                        <c:v>1651</c:v>
                      </c:pt>
                      <c:pt idx="35">
                        <c:v>1701</c:v>
                      </c:pt>
                      <c:pt idx="36">
                        <c:v>1751</c:v>
                      </c:pt>
                      <c:pt idx="37">
                        <c:v>1801</c:v>
                      </c:pt>
                      <c:pt idx="38">
                        <c:v>1851</c:v>
                      </c:pt>
                      <c:pt idx="39">
                        <c:v>1901</c:v>
                      </c:pt>
                      <c:pt idx="40">
                        <c:v>1951</c:v>
                      </c:pt>
                      <c:pt idx="41">
                        <c:v>2001</c:v>
                      </c:pt>
                      <c:pt idx="42">
                        <c:v>2051</c:v>
                      </c:pt>
                      <c:pt idx="43">
                        <c:v>2101</c:v>
                      </c:pt>
                      <c:pt idx="44">
                        <c:v>2151</c:v>
                      </c:pt>
                      <c:pt idx="45">
                        <c:v>2201</c:v>
                      </c:pt>
                      <c:pt idx="46">
                        <c:v>2251</c:v>
                      </c:pt>
                      <c:pt idx="47">
                        <c:v>2301</c:v>
                      </c:pt>
                      <c:pt idx="48">
                        <c:v>2351</c:v>
                      </c:pt>
                      <c:pt idx="49">
                        <c:v>2401</c:v>
                      </c:pt>
                      <c:pt idx="50">
                        <c:v>2451</c:v>
                      </c:pt>
                      <c:pt idx="51">
                        <c:v>2501</c:v>
                      </c:pt>
                      <c:pt idx="52">
                        <c:v>2551</c:v>
                      </c:pt>
                      <c:pt idx="53">
                        <c:v>2601</c:v>
                      </c:pt>
                      <c:pt idx="54">
                        <c:v>2651</c:v>
                      </c:pt>
                      <c:pt idx="55">
                        <c:v>2701</c:v>
                      </c:pt>
                      <c:pt idx="56">
                        <c:v>2751</c:v>
                      </c:pt>
                      <c:pt idx="57">
                        <c:v>2801</c:v>
                      </c:pt>
                      <c:pt idx="58">
                        <c:v>2851</c:v>
                      </c:pt>
                      <c:pt idx="59">
                        <c:v>2901</c:v>
                      </c:pt>
                      <c:pt idx="60">
                        <c:v>2951</c:v>
                      </c:pt>
                      <c:pt idx="61">
                        <c:v>3001</c:v>
                      </c:pt>
                      <c:pt idx="62">
                        <c:v>3051</c:v>
                      </c:pt>
                      <c:pt idx="63">
                        <c:v>3101</c:v>
                      </c:pt>
                      <c:pt idx="64">
                        <c:v>3151</c:v>
                      </c:pt>
                      <c:pt idx="65">
                        <c:v>3201</c:v>
                      </c:pt>
                      <c:pt idx="66">
                        <c:v>3251</c:v>
                      </c:pt>
                      <c:pt idx="67">
                        <c:v>3301</c:v>
                      </c:pt>
                      <c:pt idx="68">
                        <c:v>3351</c:v>
                      </c:pt>
                      <c:pt idx="69">
                        <c:v>3401</c:v>
                      </c:pt>
                      <c:pt idx="70">
                        <c:v>3451</c:v>
                      </c:pt>
                      <c:pt idx="71">
                        <c:v>3501</c:v>
                      </c:pt>
                      <c:pt idx="72">
                        <c:v>3551</c:v>
                      </c:pt>
                      <c:pt idx="73">
                        <c:v>3601</c:v>
                      </c:pt>
                      <c:pt idx="74">
                        <c:v>3651</c:v>
                      </c:pt>
                      <c:pt idx="75">
                        <c:v>3701</c:v>
                      </c:pt>
                      <c:pt idx="76">
                        <c:v>3751</c:v>
                      </c:pt>
                      <c:pt idx="77">
                        <c:v>3801</c:v>
                      </c:pt>
                      <c:pt idx="78">
                        <c:v>3851</c:v>
                      </c:pt>
                      <c:pt idx="79">
                        <c:v>3901</c:v>
                      </c:pt>
                      <c:pt idx="80">
                        <c:v>3950</c:v>
                      </c:pt>
                      <c:pt idx="81">
                        <c:v>3951</c:v>
                      </c:pt>
                      <c:pt idx="82">
                        <c:v>4001</c:v>
                      </c:pt>
                      <c:pt idx="83">
                        <c:v>4051</c:v>
                      </c:pt>
                      <c:pt idx="84">
                        <c:v>4101</c:v>
                      </c:pt>
                      <c:pt idx="85">
                        <c:v>4151</c:v>
                      </c:pt>
                      <c:pt idx="86">
                        <c:v>4201</c:v>
                      </c:pt>
                      <c:pt idx="87">
                        <c:v>4251</c:v>
                      </c:pt>
                      <c:pt idx="88">
                        <c:v>4301</c:v>
                      </c:pt>
                      <c:pt idx="89">
                        <c:v>4351</c:v>
                      </c:pt>
                      <c:pt idx="90">
                        <c:v>4401</c:v>
                      </c:pt>
                      <c:pt idx="91">
                        <c:v>4451</c:v>
                      </c:pt>
                      <c:pt idx="92">
                        <c:v>4501</c:v>
                      </c:pt>
                      <c:pt idx="93">
                        <c:v>4551</c:v>
                      </c:pt>
                      <c:pt idx="94">
                        <c:v>4601</c:v>
                      </c:pt>
                      <c:pt idx="95">
                        <c:v>4651</c:v>
                      </c:pt>
                      <c:pt idx="96">
                        <c:v>4701</c:v>
                      </c:pt>
                      <c:pt idx="97">
                        <c:v>4751</c:v>
                      </c:pt>
                      <c:pt idx="98">
                        <c:v>4801</c:v>
                      </c:pt>
                      <c:pt idx="99">
                        <c:v>4851</c:v>
                      </c:pt>
                      <c:pt idx="100">
                        <c:v>4901</c:v>
                      </c:pt>
                      <c:pt idx="101">
                        <c:v>4951</c:v>
                      </c:pt>
                      <c:pt idx="102">
                        <c:v>5001</c:v>
                      </c:pt>
                      <c:pt idx="103">
                        <c:v>5051</c:v>
                      </c:pt>
                      <c:pt idx="104">
                        <c:v>5101</c:v>
                      </c:pt>
                      <c:pt idx="105">
                        <c:v>5151</c:v>
                      </c:pt>
                      <c:pt idx="106">
                        <c:v>5201</c:v>
                      </c:pt>
                      <c:pt idx="107">
                        <c:v>5251</c:v>
                      </c:pt>
                      <c:pt idx="108">
                        <c:v>5301</c:v>
                      </c:pt>
                      <c:pt idx="109">
                        <c:v>5351</c:v>
                      </c:pt>
                      <c:pt idx="110">
                        <c:v>5401</c:v>
                      </c:pt>
                      <c:pt idx="111">
                        <c:v>5451</c:v>
                      </c:pt>
                      <c:pt idx="112">
                        <c:v>5501</c:v>
                      </c:pt>
                      <c:pt idx="113">
                        <c:v>5551</c:v>
                      </c:pt>
                      <c:pt idx="114">
                        <c:v>5601</c:v>
                      </c:pt>
                      <c:pt idx="115">
                        <c:v>5651</c:v>
                      </c:pt>
                      <c:pt idx="116">
                        <c:v>5701</c:v>
                      </c:pt>
                      <c:pt idx="117">
                        <c:v>5751</c:v>
                      </c:pt>
                      <c:pt idx="118">
                        <c:v>5801</c:v>
                      </c:pt>
                      <c:pt idx="119">
                        <c:v>5851</c:v>
                      </c:pt>
                      <c:pt idx="120">
                        <c:v>5901</c:v>
                      </c:pt>
                      <c:pt idx="121">
                        <c:v>5951</c:v>
                      </c:pt>
                      <c:pt idx="122">
                        <c:v>6001</c:v>
                      </c:pt>
                      <c:pt idx="123">
                        <c:v>6051</c:v>
                      </c:pt>
                      <c:pt idx="124">
                        <c:v>6101</c:v>
                      </c:pt>
                      <c:pt idx="125">
                        <c:v>6151</c:v>
                      </c:pt>
                      <c:pt idx="126">
                        <c:v>6201</c:v>
                      </c:pt>
                      <c:pt idx="127">
                        <c:v>6251</c:v>
                      </c:pt>
                      <c:pt idx="128">
                        <c:v>6301</c:v>
                      </c:pt>
                      <c:pt idx="129">
                        <c:v>6351</c:v>
                      </c:pt>
                      <c:pt idx="130">
                        <c:v>6401</c:v>
                      </c:pt>
                      <c:pt idx="131">
                        <c:v>6451</c:v>
                      </c:pt>
                      <c:pt idx="132">
                        <c:v>6501</c:v>
                      </c:pt>
                      <c:pt idx="133">
                        <c:v>6551</c:v>
                      </c:pt>
                      <c:pt idx="134">
                        <c:v>6601</c:v>
                      </c:pt>
                      <c:pt idx="135">
                        <c:v>6651</c:v>
                      </c:pt>
                      <c:pt idx="136">
                        <c:v>6701</c:v>
                      </c:pt>
                      <c:pt idx="137">
                        <c:v>6751</c:v>
                      </c:pt>
                      <c:pt idx="138">
                        <c:v>6801</c:v>
                      </c:pt>
                      <c:pt idx="139">
                        <c:v>6851</c:v>
                      </c:pt>
                      <c:pt idx="140">
                        <c:v>6901</c:v>
                      </c:pt>
                      <c:pt idx="141">
                        <c:v>6951</c:v>
                      </c:pt>
                      <c:pt idx="142">
                        <c:v>7001</c:v>
                      </c:pt>
                      <c:pt idx="143">
                        <c:v>7051</c:v>
                      </c:pt>
                      <c:pt idx="144">
                        <c:v>7101</c:v>
                      </c:pt>
                      <c:pt idx="145">
                        <c:v>7151</c:v>
                      </c:pt>
                      <c:pt idx="146">
                        <c:v>7201</c:v>
                      </c:pt>
                      <c:pt idx="147">
                        <c:v>7251</c:v>
                      </c:pt>
                      <c:pt idx="148">
                        <c:v>7301</c:v>
                      </c:pt>
                      <c:pt idx="149">
                        <c:v>7351</c:v>
                      </c:pt>
                      <c:pt idx="150">
                        <c:v>7401</c:v>
                      </c:pt>
                      <c:pt idx="151">
                        <c:v>7451</c:v>
                      </c:pt>
                      <c:pt idx="152">
                        <c:v>7501</c:v>
                      </c:pt>
                      <c:pt idx="153">
                        <c:v>7551</c:v>
                      </c:pt>
                      <c:pt idx="154">
                        <c:v>7601</c:v>
                      </c:pt>
                      <c:pt idx="155">
                        <c:v>7651</c:v>
                      </c:pt>
                      <c:pt idx="156">
                        <c:v>7701</c:v>
                      </c:pt>
                      <c:pt idx="157">
                        <c:v>7751</c:v>
                      </c:pt>
                      <c:pt idx="158">
                        <c:v>7801</c:v>
                      </c:pt>
                      <c:pt idx="159">
                        <c:v>7851</c:v>
                      </c:pt>
                      <c:pt idx="160">
                        <c:v>7901</c:v>
                      </c:pt>
                      <c:pt idx="161">
                        <c:v>7951</c:v>
                      </c:pt>
                      <c:pt idx="162">
                        <c:v>8001</c:v>
                      </c:pt>
                      <c:pt idx="163">
                        <c:v>8051</c:v>
                      </c:pt>
                      <c:pt idx="164">
                        <c:v>8101</c:v>
                      </c:pt>
                      <c:pt idx="165">
                        <c:v>8151</c:v>
                      </c:pt>
                      <c:pt idx="166">
                        <c:v>8201</c:v>
                      </c:pt>
                      <c:pt idx="167">
                        <c:v>8251</c:v>
                      </c:pt>
                      <c:pt idx="168">
                        <c:v>8301</c:v>
                      </c:pt>
                      <c:pt idx="169">
                        <c:v>8351</c:v>
                      </c:pt>
                      <c:pt idx="170">
                        <c:v>8401</c:v>
                      </c:pt>
                      <c:pt idx="171">
                        <c:v>8451</c:v>
                      </c:pt>
                      <c:pt idx="172">
                        <c:v>8501</c:v>
                      </c:pt>
                      <c:pt idx="173">
                        <c:v>8551</c:v>
                      </c:pt>
                      <c:pt idx="174">
                        <c:v>8601</c:v>
                      </c:pt>
                      <c:pt idx="175">
                        <c:v>8651</c:v>
                      </c:pt>
                      <c:pt idx="176">
                        <c:v>8701</c:v>
                      </c:pt>
                      <c:pt idx="177">
                        <c:v>8751</c:v>
                      </c:pt>
                      <c:pt idx="178">
                        <c:v>8801</c:v>
                      </c:pt>
                      <c:pt idx="179">
                        <c:v>8851</c:v>
                      </c:pt>
                      <c:pt idx="180">
                        <c:v>8901</c:v>
                      </c:pt>
                      <c:pt idx="181">
                        <c:v>8951</c:v>
                      </c:pt>
                      <c:pt idx="182">
                        <c:v>9001</c:v>
                      </c:pt>
                      <c:pt idx="183">
                        <c:v>9051</c:v>
                      </c:pt>
                      <c:pt idx="184">
                        <c:v>9101</c:v>
                      </c:pt>
                      <c:pt idx="185">
                        <c:v>9151</c:v>
                      </c:pt>
                      <c:pt idx="186">
                        <c:v>9201</c:v>
                      </c:pt>
                      <c:pt idx="187">
                        <c:v>9251</c:v>
                      </c:pt>
                      <c:pt idx="188">
                        <c:v>9301</c:v>
                      </c:pt>
                      <c:pt idx="189">
                        <c:v>9351</c:v>
                      </c:pt>
                      <c:pt idx="190">
                        <c:v>9401</c:v>
                      </c:pt>
                      <c:pt idx="191">
                        <c:v>9451</c:v>
                      </c:pt>
                      <c:pt idx="192">
                        <c:v>9501</c:v>
                      </c:pt>
                      <c:pt idx="193">
                        <c:v>9551</c:v>
                      </c:pt>
                      <c:pt idx="194">
                        <c:v>9601</c:v>
                      </c:pt>
                      <c:pt idx="195">
                        <c:v>9651</c:v>
                      </c:pt>
                      <c:pt idx="196">
                        <c:v>9701</c:v>
                      </c:pt>
                      <c:pt idx="197">
                        <c:v>9751</c:v>
                      </c:pt>
                      <c:pt idx="198">
                        <c:v>9801</c:v>
                      </c:pt>
                      <c:pt idx="199">
                        <c:v>9851</c:v>
                      </c:pt>
                      <c:pt idx="200">
                        <c:v>9901</c:v>
                      </c:pt>
                      <c:pt idx="201">
                        <c:v>9951</c:v>
                      </c:pt>
                      <c:pt idx="202">
                        <c:v>10001</c:v>
                      </c:pt>
                      <c:pt idx="203">
                        <c:v>10051</c:v>
                      </c:pt>
                      <c:pt idx="204">
                        <c:v>10101</c:v>
                      </c:pt>
                      <c:pt idx="205">
                        <c:v>10150</c:v>
                      </c:pt>
                      <c:pt idx="206">
                        <c:v>10151</c:v>
                      </c:pt>
                      <c:pt idx="207">
                        <c:v>10201</c:v>
                      </c:pt>
                      <c:pt idx="208">
                        <c:v>10251</c:v>
                      </c:pt>
                      <c:pt idx="209">
                        <c:v>10301</c:v>
                      </c:pt>
                      <c:pt idx="210">
                        <c:v>10351</c:v>
                      </c:pt>
                      <c:pt idx="211">
                        <c:v>10401</c:v>
                      </c:pt>
                      <c:pt idx="212">
                        <c:v>10451</c:v>
                      </c:pt>
                      <c:pt idx="213">
                        <c:v>10501</c:v>
                      </c:pt>
                      <c:pt idx="214">
                        <c:v>10551</c:v>
                      </c:pt>
                      <c:pt idx="215">
                        <c:v>10601</c:v>
                      </c:pt>
                      <c:pt idx="216">
                        <c:v>10651</c:v>
                      </c:pt>
                      <c:pt idx="217">
                        <c:v>10701</c:v>
                      </c:pt>
                      <c:pt idx="218">
                        <c:v>10751</c:v>
                      </c:pt>
                      <c:pt idx="219">
                        <c:v>10801</c:v>
                      </c:pt>
                      <c:pt idx="220">
                        <c:v>10851</c:v>
                      </c:pt>
                      <c:pt idx="221">
                        <c:v>10901</c:v>
                      </c:pt>
                      <c:pt idx="222">
                        <c:v>10951</c:v>
                      </c:pt>
                      <c:pt idx="223">
                        <c:v>11001</c:v>
                      </c:pt>
                      <c:pt idx="224">
                        <c:v>11051</c:v>
                      </c:pt>
                      <c:pt idx="225">
                        <c:v>11101</c:v>
                      </c:pt>
                      <c:pt idx="226">
                        <c:v>11151</c:v>
                      </c:pt>
                      <c:pt idx="227">
                        <c:v>11201</c:v>
                      </c:pt>
                      <c:pt idx="228">
                        <c:v>11251</c:v>
                      </c:pt>
                      <c:pt idx="229">
                        <c:v>11301</c:v>
                      </c:pt>
                      <c:pt idx="230">
                        <c:v>11351</c:v>
                      </c:pt>
                      <c:pt idx="231">
                        <c:v>11401</c:v>
                      </c:pt>
                      <c:pt idx="232">
                        <c:v>11451</c:v>
                      </c:pt>
                      <c:pt idx="233">
                        <c:v>11501</c:v>
                      </c:pt>
                      <c:pt idx="234">
                        <c:v>11551</c:v>
                      </c:pt>
                      <c:pt idx="235">
                        <c:v>11601</c:v>
                      </c:pt>
                      <c:pt idx="236">
                        <c:v>11651</c:v>
                      </c:pt>
                      <c:pt idx="237">
                        <c:v>11701</c:v>
                      </c:pt>
                      <c:pt idx="238">
                        <c:v>11751</c:v>
                      </c:pt>
                      <c:pt idx="239">
                        <c:v>11801</c:v>
                      </c:pt>
                      <c:pt idx="240">
                        <c:v>11851</c:v>
                      </c:pt>
                      <c:pt idx="241">
                        <c:v>11901</c:v>
                      </c:pt>
                      <c:pt idx="242">
                        <c:v>11951</c:v>
                      </c:pt>
                      <c:pt idx="243">
                        <c:v>12001</c:v>
                      </c:pt>
                      <c:pt idx="244">
                        <c:v>12051</c:v>
                      </c:pt>
                      <c:pt idx="245">
                        <c:v>12101</c:v>
                      </c:pt>
                      <c:pt idx="246">
                        <c:v>12151</c:v>
                      </c:pt>
                      <c:pt idx="247">
                        <c:v>12201</c:v>
                      </c:pt>
                      <c:pt idx="248">
                        <c:v>12251</c:v>
                      </c:pt>
                      <c:pt idx="249">
                        <c:v>12301</c:v>
                      </c:pt>
                      <c:pt idx="250">
                        <c:v>12351</c:v>
                      </c:pt>
                      <c:pt idx="251">
                        <c:v>12401</c:v>
                      </c:pt>
                      <c:pt idx="252">
                        <c:v>12451</c:v>
                      </c:pt>
                      <c:pt idx="253">
                        <c:v>12501</c:v>
                      </c:pt>
                      <c:pt idx="254">
                        <c:v>12551</c:v>
                      </c:pt>
                      <c:pt idx="255">
                        <c:v>12601</c:v>
                      </c:pt>
                      <c:pt idx="256">
                        <c:v>12651</c:v>
                      </c:pt>
                      <c:pt idx="257">
                        <c:v>12701</c:v>
                      </c:pt>
                      <c:pt idx="258">
                        <c:v>12751</c:v>
                      </c:pt>
                      <c:pt idx="259">
                        <c:v>12801</c:v>
                      </c:pt>
                      <c:pt idx="260">
                        <c:v>12851</c:v>
                      </c:pt>
                      <c:pt idx="261">
                        <c:v>12901</c:v>
                      </c:pt>
                      <c:pt idx="262">
                        <c:v>12951</c:v>
                      </c:pt>
                      <c:pt idx="263">
                        <c:v>13001</c:v>
                      </c:pt>
                      <c:pt idx="264">
                        <c:v>13050</c:v>
                      </c:pt>
                      <c:pt idx="265">
                        <c:v>13051</c:v>
                      </c:pt>
                      <c:pt idx="266">
                        <c:v>13101</c:v>
                      </c:pt>
                      <c:pt idx="267">
                        <c:v>13151</c:v>
                      </c:pt>
                      <c:pt idx="268">
                        <c:v>13201</c:v>
                      </c:pt>
                      <c:pt idx="269">
                        <c:v>13251</c:v>
                      </c:pt>
                      <c:pt idx="270">
                        <c:v>13301</c:v>
                      </c:pt>
                      <c:pt idx="271">
                        <c:v>13351</c:v>
                      </c:pt>
                      <c:pt idx="272">
                        <c:v>13401</c:v>
                      </c:pt>
                      <c:pt idx="273">
                        <c:v>13451</c:v>
                      </c:pt>
                      <c:pt idx="274">
                        <c:v>13501</c:v>
                      </c:pt>
                      <c:pt idx="275">
                        <c:v>13551</c:v>
                      </c:pt>
                      <c:pt idx="276">
                        <c:v>13601</c:v>
                      </c:pt>
                      <c:pt idx="277">
                        <c:v>13651</c:v>
                      </c:pt>
                      <c:pt idx="278">
                        <c:v>13701</c:v>
                      </c:pt>
                      <c:pt idx="279">
                        <c:v>13751</c:v>
                      </c:pt>
                      <c:pt idx="280">
                        <c:v>13801</c:v>
                      </c:pt>
                      <c:pt idx="281">
                        <c:v>13851</c:v>
                      </c:pt>
                      <c:pt idx="282">
                        <c:v>13901</c:v>
                      </c:pt>
                      <c:pt idx="283">
                        <c:v>13951</c:v>
                      </c:pt>
                      <c:pt idx="284">
                        <c:v>14001</c:v>
                      </c:pt>
                      <c:pt idx="285">
                        <c:v>14051</c:v>
                      </c:pt>
                      <c:pt idx="286">
                        <c:v>14101</c:v>
                      </c:pt>
                      <c:pt idx="287">
                        <c:v>14151</c:v>
                      </c:pt>
                      <c:pt idx="288">
                        <c:v>14201</c:v>
                      </c:pt>
                      <c:pt idx="289">
                        <c:v>14251</c:v>
                      </c:pt>
                      <c:pt idx="290">
                        <c:v>14301</c:v>
                      </c:pt>
                      <c:pt idx="291">
                        <c:v>14351</c:v>
                      </c:pt>
                      <c:pt idx="292">
                        <c:v>14401</c:v>
                      </c:pt>
                      <c:pt idx="293">
                        <c:v>14451</c:v>
                      </c:pt>
                      <c:pt idx="294">
                        <c:v>14501</c:v>
                      </c:pt>
                      <c:pt idx="295">
                        <c:v>14551</c:v>
                      </c:pt>
                      <c:pt idx="296">
                        <c:v>14601</c:v>
                      </c:pt>
                      <c:pt idx="297">
                        <c:v>14651</c:v>
                      </c:pt>
                      <c:pt idx="298">
                        <c:v>14701</c:v>
                      </c:pt>
                      <c:pt idx="299">
                        <c:v>14751</c:v>
                      </c:pt>
                      <c:pt idx="300">
                        <c:v>14801</c:v>
                      </c:pt>
                      <c:pt idx="301">
                        <c:v>14851</c:v>
                      </c:pt>
                      <c:pt idx="302">
                        <c:v>14901</c:v>
                      </c:pt>
                      <c:pt idx="303">
                        <c:v>14951</c:v>
                      </c:pt>
                      <c:pt idx="304">
                        <c:v>15001</c:v>
                      </c:pt>
                      <c:pt idx="305">
                        <c:v>15051</c:v>
                      </c:pt>
                      <c:pt idx="306">
                        <c:v>15101</c:v>
                      </c:pt>
                      <c:pt idx="307">
                        <c:v>15151</c:v>
                      </c:pt>
                      <c:pt idx="308">
                        <c:v>15201</c:v>
                      </c:pt>
                      <c:pt idx="309">
                        <c:v>15251</c:v>
                      </c:pt>
                      <c:pt idx="310">
                        <c:v>15301</c:v>
                      </c:pt>
                      <c:pt idx="311">
                        <c:v>15351</c:v>
                      </c:pt>
                      <c:pt idx="312">
                        <c:v>15401</c:v>
                      </c:pt>
                      <c:pt idx="313">
                        <c:v>15451</c:v>
                      </c:pt>
                      <c:pt idx="314">
                        <c:v>15501</c:v>
                      </c:pt>
                      <c:pt idx="315">
                        <c:v>15551</c:v>
                      </c:pt>
                      <c:pt idx="316">
                        <c:v>15601</c:v>
                      </c:pt>
                      <c:pt idx="317">
                        <c:v>15651</c:v>
                      </c:pt>
                      <c:pt idx="318">
                        <c:v>15701</c:v>
                      </c:pt>
                      <c:pt idx="319">
                        <c:v>15751</c:v>
                      </c:pt>
                      <c:pt idx="320">
                        <c:v>15801</c:v>
                      </c:pt>
                      <c:pt idx="321">
                        <c:v>15851</c:v>
                      </c:pt>
                      <c:pt idx="322">
                        <c:v>15901</c:v>
                      </c:pt>
                      <c:pt idx="323">
                        <c:v>15951</c:v>
                      </c:pt>
                      <c:pt idx="324">
                        <c:v>16001</c:v>
                      </c:pt>
                      <c:pt idx="325">
                        <c:v>16051</c:v>
                      </c:pt>
                      <c:pt idx="326">
                        <c:v>16101</c:v>
                      </c:pt>
                      <c:pt idx="327">
                        <c:v>16151</c:v>
                      </c:pt>
                      <c:pt idx="328">
                        <c:v>16201</c:v>
                      </c:pt>
                      <c:pt idx="329">
                        <c:v>16251</c:v>
                      </c:pt>
                      <c:pt idx="330">
                        <c:v>16301</c:v>
                      </c:pt>
                      <c:pt idx="331">
                        <c:v>16351</c:v>
                      </c:pt>
                      <c:pt idx="332">
                        <c:v>16401</c:v>
                      </c:pt>
                      <c:pt idx="333">
                        <c:v>16451</c:v>
                      </c:pt>
                      <c:pt idx="334">
                        <c:v>16501</c:v>
                      </c:pt>
                      <c:pt idx="335">
                        <c:v>16551</c:v>
                      </c:pt>
                      <c:pt idx="336">
                        <c:v>16601</c:v>
                      </c:pt>
                      <c:pt idx="337">
                        <c:v>16651</c:v>
                      </c:pt>
                      <c:pt idx="338">
                        <c:v>16701</c:v>
                      </c:pt>
                      <c:pt idx="339">
                        <c:v>16751</c:v>
                      </c:pt>
                      <c:pt idx="340">
                        <c:v>16801</c:v>
                      </c:pt>
                      <c:pt idx="341">
                        <c:v>16851</c:v>
                      </c:pt>
                      <c:pt idx="342">
                        <c:v>16901</c:v>
                      </c:pt>
                      <c:pt idx="343">
                        <c:v>16951</c:v>
                      </c:pt>
                      <c:pt idx="344">
                        <c:v>17001</c:v>
                      </c:pt>
                      <c:pt idx="345">
                        <c:v>17051</c:v>
                      </c:pt>
                      <c:pt idx="346">
                        <c:v>17101</c:v>
                      </c:pt>
                      <c:pt idx="347">
                        <c:v>17151</c:v>
                      </c:pt>
                      <c:pt idx="348">
                        <c:v>17201</c:v>
                      </c:pt>
                      <c:pt idx="349">
                        <c:v>17251</c:v>
                      </c:pt>
                      <c:pt idx="350">
                        <c:v>17301</c:v>
                      </c:pt>
                      <c:pt idx="351">
                        <c:v>17351</c:v>
                      </c:pt>
                      <c:pt idx="352">
                        <c:v>17401</c:v>
                      </c:pt>
                      <c:pt idx="353">
                        <c:v>17451</c:v>
                      </c:pt>
                      <c:pt idx="354">
                        <c:v>17501</c:v>
                      </c:pt>
                      <c:pt idx="355">
                        <c:v>17551</c:v>
                      </c:pt>
                      <c:pt idx="356">
                        <c:v>17601</c:v>
                      </c:pt>
                      <c:pt idx="357">
                        <c:v>17651</c:v>
                      </c:pt>
                      <c:pt idx="358">
                        <c:v>17701</c:v>
                      </c:pt>
                      <c:pt idx="359">
                        <c:v>17751</c:v>
                      </c:pt>
                      <c:pt idx="360">
                        <c:v>17801</c:v>
                      </c:pt>
                      <c:pt idx="361">
                        <c:v>17851</c:v>
                      </c:pt>
                      <c:pt idx="362">
                        <c:v>17901</c:v>
                      </c:pt>
                      <c:pt idx="363">
                        <c:v>17951</c:v>
                      </c:pt>
                      <c:pt idx="364">
                        <c:v>18001</c:v>
                      </c:pt>
                      <c:pt idx="365">
                        <c:v>18051</c:v>
                      </c:pt>
                      <c:pt idx="366">
                        <c:v>18101</c:v>
                      </c:pt>
                      <c:pt idx="367">
                        <c:v>18151</c:v>
                      </c:pt>
                      <c:pt idx="368">
                        <c:v>18201</c:v>
                      </c:pt>
                      <c:pt idx="369">
                        <c:v>18251</c:v>
                      </c:pt>
                      <c:pt idx="370">
                        <c:v>18301</c:v>
                      </c:pt>
                      <c:pt idx="371">
                        <c:v>18351</c:v>
                      </c:pt>
                      <c:pt idx="372">
                        <c:v>18401</c:v>
                      </c:pt>
                      <c:pt idx="373">
                        <c:v>18451</c:v>
                      </c:pt>
                      <c:pt idx="374">
                        <c:v>18501</c:v>
                      </c:pt>
                      <c:pt idx="375">
                        <c:v>18551</c:v>
                      </c:pt>
                      <c:pt idx="376">
                        <c:v>18601</c:v>
                      </c:pt>
                      <c:pt idx="377">
                        <c:v>18651</c:v>
                      </c:pt>
                      <c:pt idx="378">
                        <c:v>18701</c:v>
                      </c:pt>
                      <c:pt idx="379">
                        <c:v>18751</c:v>
                      </c:pt>
                      <c:pt idx="380">
                        <c:v>18801</c:v>
                      </c:pt>
                      <c:pt idx="381">
                        <c:v>18851</c:v>
                      </c:pt>
                      <c:pt idx="382">
                        <c:v>18901</c:v>
                      </c:pt>
                      <c:pt idx="383">
                        <c:v>18951</c:v>
                      </c:pt>
                      <c:pt idx="384">
                        <c:v>19001</c:v>
                      </c:pt>
                      <c:pt idx="385">
                        <c:v>19051</c:v>
                      </c:pt>
                      <c:pt idx="386">
                        <c:v>19101</c:v>
                      </c:pt>
                      <c:pt idx="387">
                        <c:v>19151</c:v>
                      </c:pt>
                      <c:pt idx="388">
                        <c:v>19201</c:v>
                      </c:pt>
                      <c:pt idx="389">
                        <c:v>19251</c:v>
                      </c:pt>
                      <c:pt idx="390">
                        <c:v>19301</c:v>
                      </c:pt>
                      <c:pt idx="391">
                        <c:v>19351</c:v>
                      </c:pt>
                      <c:pt idx="392">
                        <c:v>19401</c:v>
                      </c:pt>
                      <c:pt idx="393">
                        <c:v>19451</c:v>
                      </c:pt>
                      <c:pt idx="394">
                        <c:v>19501</c:v>
                      </c:pt>
                      <c:pt idx="395">
                        <c:v>19551</c:v>
                      </c:pt>
                      <c:pt idx="396">
                        <c:v>19601</c:v>
                      </c:pt>
                      <c:pt idx="397">
                        <c:v>19651</c:v>
                      </c:pt>
                      <c:pt idx="398">
                        <c:v>19701</c:v>
                      </c:pt>
                      <c:pt idx="399">
                        <c:v>19751</c:v>
                      </c:pt>
                      <c:pt idx="400">
                        <c:v>19801</c:v>
                      </c:pt>
                      <c:pt idx="401">
                        <c:v>19851</c:v>
                      </c:pt>
                      <c:pt idx="402">
                        <c:v>19901</c:v>
                      </c:pt>
                      <c:pt idx="403">
                        <c:v>19951</c:v>
                      </c:pt>
                      <c:pt idx="404">
                        <c:v>20001</c:v>
                      </c:pt>
                      <c:pt idx="405">
                        <c:v>20051</c:v>
                      </c:pt>
                      <c:pt idx="406">
                        <c:v>20101</c:v>
                      </c:pt>
                      <c:pt idx="407">
                        <c:v>20151</c:v>
                      </c:pt>
                      <c:pt idx="408">
                        <c:v>20201</c:v>
                      </c:pt>
                      <c:pt idx="409">
                        <c:v>20251</c:v>
                      </c:pt>
                      <c:pt idx="410">
                        <c:v>20300</c:v>
                      </c:pt>
                      <c:pt idx="411">
                        <c:v>20301</c:v>
                      </c:pt>
                      <c:pt idx="412">
                        <c:v>20351</c:v>
                      </c:pt>
                      <c:pt idx="413">
                        <c:v>20401</c:v>
                      </c:pt>
                      <c:pt idx="414">
                        <c:v>20451</c:v>
                      </c:pt>
                      <c:pt idx="415">
                        <c:v>20501</c:v>
                      </c:pt>
                      <c:pt idx="416">
                        <c:v>20551</c:v>
                      </c:pt>
                      <c:pt idx="417">
                        <c:v>20601</c:v>
                      </c:pt>
                      <c:pt idx="418">
                        <c:v>20651</c:v>
                      </c:pt>
                      <c:pt idx="419">
                        <c:v>20701</c:v>
                      </c:pt>
                      <c:pt idx="420">
                        <c:v>20751</c:v>
                      </c:pt>
                      <c:pt idx="421">
                        <c:v>20801</c:v>
                      </c:pt>
                      <c:pt idx="422">
                        <c:v>20851</c:v>
                      </c:pt>
                      <c:pt idx="423">
                        <c:v>20901</c:v>
                      </c:pt>
                      <c:pt idx="424">
                        <c:v>20951</c:v>
                      </c:pt>
                      <c:pt idx="425">
                        <c:v>21001</c:v>
                      </c:pt>
                      <c:pt idx="426">
                        <c:v>21051</c:v>
                      </c:pt>
                      <c:pt idx="427">
                        <c:v>21101</c:v>
                      </c:pt>
                      <c:pt idx="428">
                        <c:v>21151</c:v>
                      </c:pt>
                      <c:pt idx="429">
                        <c:v>21201</c:v>
                      </c:pt>
                      <c:pt idx="430">
                        <c:v>21251</c:v>
                      </c:pt>
                      <c:pt idx="431">
                        <c:v>21301</c:v>
                      </c:pt>
                      <c:pt idx="432">
                        <c:v>21351</c:v>
                      </c:pt>
                      <c:pt idx="433">
                        <c:v>21401</c:v>
                      </c:pt>
                      <c:pt idx="434">
                        <c:v>21451</c:v>
                      </c:pt>
                      <c:pt idx="435">
                        <c:v>21501</c:v>
                      </c:pt>
                      <c:pt idx="436">
                        <c:v>21551</c:v>
                      </c:pt>
                      <c:pt idx="437">
                        <c:v>21601</c:v>
                      </c:pt>
                      <c:pt idx="438">
                        <c:v>21651</c:v>
                      </c:pt>
                      <c:pt idx="439">
                        <c:v>21701</c:v>
                      </c:pt>
                      <c:pt idx="440">
                        <c:v>21751</c:v>
                      </c:pt>
                      <c:pt idx="441">
                        <c:v>21801</c:v>
                      </c:pt>
                      <c:pt idx="442">
                        <c:v>21851</c:v>
                      </c:pt>
                      <c:pt idx="443">
                        <c:v>21901</c:v>
                      </c:pt>
                      <c:pt idx="444">
                        <c:v>21951</c:v>
                      </c:pt>
                      <c:pt idx="445">
                        <c:v>22001</c:v>
                      </c:pt>
                      <c:pt idx="446">
                        <c:v>22051</c:v>
                      </c:pt>
                      <c:pt idx="447">
                        <c:v>22101</c:v>
                      </c:pt>
                      <c:pt idx="448">
                        <c:v>22151</c:v>
                      </c:pt>
                      <c:pt idx="449">
                        <c:v>22201</c:v>
                      </c:pt>
                      <c:pt idx="450">
                        <c:v>22251</c:v>
                      </c:pt>
                      <c:pt idx="451">
                        <c:v>22301</c:v>
                      </c:pt>
                      <c:pt idx="452">
                        <c:v>22351</c:v>
                      </c:pt>
                      <c:pt idx="453">
                        <c:v>22401</c:v>
                      </c:pt>
                      <c:pt idx="454">
                        <c:v>22451</c:v>
                      </c:pt>
                      <c:pt idx="455">
                        <c:v>22501</c:v>
                      </c:pt>
                      <c:pt idx="456">
                        <c:v>22551</c:v>
                      </c:pt>
                      <c:pt idx="457">
                        <c:v>22601</c:v>
                      </c:pt>
                      <c:pt idx="458">
                        <c:v>22651</c:v>
                      </c:pt>
                      <c:pt idx="459">
                        <c:v>22701</c:v>
                      </c:pt>
                      <c:pt idx="460">
                        <c:v>22751</c:v>
                      </c:pt>
                      <c:pt idx="461">
                        <c:v>22801</c:v>
                      </c:pt>
                      <c:pt idx="462">
                        <c:v>22851</c:v>
                      </c:pt>
                      <c:pt idx="463">
                        <c:v>22901</c:v>
                      </c:pt>
                      <c:pt idx="464">
                        <c:v>22951</c:v>
                      </c:pt>
                      <c:pt idx="465">
                        <c:v>23001</c:v>
                      </c:pt>
                      <c:pt idx="466">
                        <c:v>23051</c:v>
                      </c:pt>
                      <c:pt idx="467">
                        <c:v>23101</c:v>
                      </c:pt>
                      <c:pt idx="468">
                        <c:v>23151</c:v>
                      </c:pt>
                      <c:pt idx="469">
                        <c:v>23201</c:v>
                      </c:pt>
                      <c:pt idx="470">
                        <c:v>23251</c:v>
                      </c:pt>
                      <c:pt idx="471">
                        <c:v>23301</c:v>
                      </c:pt>
                      <c:pt idx="472">
                        <c:v>23351</c:v>
                      </c:pt>
                      <c:pt idx="473">
                        <c:v>23401</c:v>
                      </c:pt>
                      <c:pt idx="474">
                        <c:v>23451</c:v>
                      </c:pt>
                      <c:pt idx="475">
                        <c:v>23501</c:v>
                      </c:pt>
                      <c:pt idx="476">
                        <c:v>23551</c:v>
                      </c:pt>
                      <c:pt idx="477">
                        <c:v>23601</c:v>
                      </c:pt>
                      <c:pt idx="478">
                        <c:v>23651</c:v>
                      </c:pt>
                      <c:pt idx="479">
                        <c:v>23701</c:v>
                      </c:pt>
                      <c:pt idx="480">
                        <c:v>23751</c:v>
                      </c:pt>
                      <c:pt idx="481">
                        <c:v>23801</c:v>
                      </c:pt>
                      <c:pt idx="482">
                        <c:v>23851</c:v>
                      </c:pt>
                      <c:pt idx="483">
                        <c:v>23901</c:v>
                      </c:pt>
                      <c:pt idx="484">
                        <c:v>23951</c:v>
                      </c:pt>
                      <c:pt idx="485">
                        <c:v>24001</c:v>
                      </c:pt>
                      <c:pt idx="486">
                        <c:v>24051</c:v>
                      </c:pt>
                      <c:pt idx="487">
                        <c:v>24101</c:v>
                      </c:pt>
                      <c:pt idx="488">
                        <c:v>24151</c:v>
                      </c:pt>
                      <c:pt idx="489">
                        <c:v>24201</c:v>
                      </c:pt>
                      <c:pt idx="490">
                        <c:v>24251</c:v>
                      </c:pt>
                      <c:pt idx="491">
                        <c:v>24301</c:v>
                      </c:pt>
                      <c:pt idx="492">
                        <c:v>24351</c:v>
                      </c:pt>
                      <c:pt idx="493">
                        <c:v>24401</c:v>
                      </c:pt>
                      <c:pt idx="494">
                        <c:v>24451</c:v>
                      </c:pt>
                      <c:pt idx="495">
                        <c:v>24501</c:v>
                      </c:pt>
                      <c:pt idx="496">
                        <c:v>24551</c:v>
                      </c:pt>
                      <c:pt idx="497">
                        <c:v>24601</c:v>
                      </c:pt>
                      <c:pt idx="498">
                        <c:v>24651</c:v>
                      </c:pt>
                      <c:pt idx="499">
                        <c:v>24701</c:v>
                      </c:pt>
                      <c:pt idx="500">
                        <c:v>24751</c:v>
                      </c:pt>
                      <c:pt idx="501">
                        <c:v>24801</c:v>
                      </c:pt>
                      <c:pt idx="502">
                        <c:v>24851</c:v>
                      </c:pt>
                      <c:pt idx="503">
                        <c:v>24901</c:v>
                      </c:pt>
                      <c:pt idx="504">
                        <c:v>24951</c:v>
                      </c:pt>
                      <c:pt idx="505">
                        <c:v>25001</c:v>
                      </c:pt>
                      <c:pt idx="506">
                        <c:v>25051</c:v>
                      </c:pt>
                      <c:pt idx="507">
                        <c:v>25101</c:v>
                      </c:pt>
                      <c:pt idx="508">
                        <c:v>25151</c:v>
                      </c:pt>
                      <c:pt idx="509">
                        <c:v>25201</c:v>
                      </c:pt>
                      <c:pt idx="510">
                        <c:v>25251</c:v>
                      </c:pt>
                      <c:pt idx="511">
                        <c:v>25301</c:v>
                      </c:pt>
                      <c:pt idx="512">
                        <c:v>25351</c:v>
                      </c:pt>
                      <c:pt idx="513">
                        <c:v>25401</c:v>
                      </c:pt>
                      <c:pt idx="514">
                        <c:v>25451</c:v>
                      </c:pt>
                      <c:pt idx="515">
                        <c:v>25501</c:v>
                      </c:pt>
                      <c:pt idx="516">
                        <c:v>25551</c:v>
                      </c:pt>
                      <c:pt idx="517">
                        <c:v>25601</c:v>
                      </c:pt>
                      <c:pt idx="518">
                        <c:v>25651</c:v>
                      </c:pt>
                      <c:pt idx="519">
                        <c:v>25701</c:v>
                      </c:pt>
                      <c:pt idx="520">
                        <c:v>25751</c:v>
                      </c:pt>
                      <c:pt idx="521">
                        <c:v>25801</c:v>
                      </c:pt>
                      <c:pt idx="522">
                        <c:v>25851</c:v>
                      </c:pt>
                      <c:pt idx="523">
                        <c:v>25901</c:v>
                      </c:pt>
                      <c:pt idx="524">
                        <c:v>25951</c:v>
                      </c:pt>
                      <c:pt idx="525">
                        <c:v>26001</c:v>
                      </c:pt>
                      <c:pt idx="526">
                        <c:v>26051</c:v>
                      </c:pt>
                      <c:pt idx="527">
                        <c:v>26101</c:v>
                      </c:pt>
                      <c:pt idx="528">
                        <c:v>26151</c:v>
                      </c:pt>
                      <c:pt idx="529">
                        <c:v>26201</c:v>
                      </c:pt>
                      <c:pt idx="530">
                        <c:v>26251</c:v>
                      </c:pt>
                      <c:pt idx="531">
                        <c:v>26301</c:v>
                      </c:pt>
                      <c:pt idx="532">
                        <c:v>26351</c:v>
                      </c:pt>
                      <c:pt idx="533">
                        <c:v>26401</c:v>
                      </c:pt>
                      <c:pt idx="534">
                        <c:v>26451</c:v>
                      </c:pt>
                      <c:pt idx="535">
                        <c:v>26501</c:v>
                      </c:pt>
                      <c:pt idx="536">
                        <c:v>26551</c:v>
                      </c:pt>
                      <c:pt idx="537">
                        <c:v>26601</c:v>
                      </c:pt>
                      <c:pt idx="538">
                        <c:v>26651</c:v>
                      </c:pt>
                      <c:pt idx="539">
                        <c:v>26701</c:v>
                      </c:pt>
                      <c:pt idx="540">
                        <c:v>26751</c:v>
                      </c:pt>
                      <c:pt idx="541">
                        <c:v>26801</c:v>
                      </c:pt>
                      <c:pt idx="542">
                        <c:v>26851</c:v>
                      </c:pt>
                      <c:pt idx="543">
                        <c:v>26901</c:v>
                      </c:pt>
                      <c:pt idx="544">
                        <c:v>26951</c:v>
                      </c:pt>
                      <c:pt idx="545">
                        <c:v>27001</c:v>
                      </c:pt>
                      <c:pt idx="546">
                        <c:v>27051</c:v>
                      </c:pt>
                      <c:pt idx="547">
                        <c:v>27101</c:v>
                      </c:pt>
                      <c:pt idx="548">
                        <c:v>27151</c:v>
                      </c:pt>
                      <c:pt idx="549">
                        <c:v>27201</c:v>
                      </c:pt>
                      <c:pt idx="550">
                        <c:v>27251</c:v>
                      </c:pt>
                      <c:pt idx="551">
                        <c:v>27301</c:v>
                      </c:pt>
                      <c:pt idx="552">
                        <c:v>27351</c:v>
                      </c:pt>
                      <c:pt idx="553">
                        <c:v>27401</c:v>
                      </c:pt>
                      <c:pt idx="554">
                        <c:v>27451</c:v>
                      </c:pt>
                      <c:pt idx="555">
                        <c:v>27501</c:v>
                      </c:pt>
                      <c:pt idx="556">
                        <c:v>27551</c:v>
                      </c:pt>
                      <c:pt idx="557">
                        <c:v>27601</c:v>
                      </c:pt>
                      <c:pt idx="558">
                        <c:v>27651</c:v>
                      </c:pt>
                      <c:pt idx="559">
                        <c:v>27701</c:v>
                      </c:pt>
                      <c:pt idx="560">
                        <c:v>27751</c:v>
                      </c:pt>
                      <c:pt idx="561">
                        <c:v>27801</c:v>
                      </c:pt>
                      <c:pt idx="562">
                        <c:v>27851</c:v>
                      </c:pt>
                      <c:pt idx="563">
                        <c:v>27901</c:v>
                      </c:pt>
                      <c:pt idx="564">
                        <c:v>27951</c:v>
                      </c:pt>
                      <c:pt idx="565">
                        <c:v>28001</c:v>
                      </c:pt>
                      <c:pt idx="566">
                        <c:v>28051</c:v>
                      </c:pt>
                      <c:pt idx="567">
                        <c:v>28101</c:v>
                      </c:pt>
                      <c:pt idx="568">
                        <c:v>28151</c:v>
                      </c:pt>
                      <c:pt idx="569">
                        <c:v>28201</c:v>
                      </c:pt>
                      <c:pt idx="570">
                        <c:v>28251</c:v>
                      </c:pt>
                      <c:pt idx="571">
                        <c:v>28301</c:v>
                      </c:pt>
                      <c:pt idx="572">
                        <c:v>28351</c:v>
                      </c:pt>
                      <c:pt idx="573">
                        <c:v>28401</c:v>
                      </c:pt>
                      <c:pt idx="574">
                        <c:v>28451</c:v>
                      </c:pt>
                      <c:pt idx="575">
                        <c:v>28501</c:v>
                      </c:pt>
                      <c:pt idx="576">
                        <c:v>28551</c:v>
                      </c:pt>
                      <c:pt idx="577">
                        <c:v>28601</c:v>
                      </c:pt>
                      <c:pt idx="578">
                        <c:v>28651</c:v>
                      </c:pt>
                      <c:pt idx="579">
                        <c:v>28701</c:v>
                      </c:pt>
                      <c:pt idx="580">
                        <c:v>28751</c:v>
                      </c:pt>
                      <c:pt idx="581">
                        <c:v>28801</c:v>
                      </c:pt>
                      <c:pt idx="582">
                        <c:v>28851</c:v>
                      </c:pt>
                      <c:pt idx="583">
                        <c:v>28901</c:v>
                      </c:pt>
                      <c:pt idx="584">
                        <c:v>28951</c:v>
                      </c:pt>
                      <c:pt idx="585">
                        <c:v>29001</c:v>
                      </c:pt>
                      <c:pt idx="586">
                        <c:v>29051</c:v>
                      </c:pt>
                      <c:pt idx="587">
                        <c:v>29101</c:v>
                      </c:pt>
                      <c:pt idx="588">
                        <c:v>29151</c:v>
                      </c:pt>
                      <c:pt idx="589">
                        <c:v>29201</c:v>
                      </c:pt>
                      <c:pt idx="590">
                        <c:v>29251</c:v>
                      </c:pt>
                      <c:pt idx="591">
                        <c:v>29301</c:v>
                      </c:pt>
                      <c:pt idx="592">
                        <c:v>29351</c:v>
                      </c:pt>
                      <c:pt idx="593">
                        <c:v>29401</c:v>
                      </c:pt>
                      <c:pt idx="594">
                        <c:v>29451</c:v>
                      </c:pt>
                      <c:pt idx="595">
                        <c:v>29501</c:v>
                      </c:pt>
                      <c:pt idx="596">
                        <c:v>29551</c:v>
                      </c:pt>
                      <c:pt idx="597">
                        <c:v>29601</c:v>
                      </c:pt>
                      <c:pt idx="598">
                        <c:v>29651</c:v>
                      </c:pt>
                      <c:pt idx="599">
                        <c:v>29701</c:v>
                      </c:pt>
                      <c:pt idx="600">
                        <c:v>29751</c:v>
                      </c:pt>
                      <c:pt idx="601">
                        <c:v>29801</c:v>
                      </c:pt>
                      <c:pt idx="602">
                        <c:v>29851</c:v>
                      </c:pt>
                      <c:pt idx="603">
                        <c:v>29901</c:v>
                      </c:pt>
                      <c:pt idx="604">
                        <c:v>29951</c:v>
                      </c:pt>
                      <c:pt idx="605">
                        <c:v>30001</c:v>
                      </c:pt>
                      <c:pt idx="606">
                        <c:v>30051</c:v>
                      </c:pt>
                      <c:pt idx="607">
                        <c:v>30101</c:v>
                      </c:pt>
                      <c:pt idx="608">
                        <c:v>30151</c:v>
                      </c:pt>
                      <c:pt idx="609">
                        <c:v>30201</c:v>
                      </c:pt>
                      <c:pt idx="610">
                        <c:v>30251</c:v>
                      </c:pt>
                      <c:pt idx="611">
                        <c:v>30301</c:v>
                      </c:pt>
                      <c:pt idx="612">
                        <c:v>30351</c:v>
                      </c:pt>
                      <c:pt idx="613">
                        <c:v>30401</c:v>
                      </c:pt>
                      <c:pt idx="614">
                        <c:v>30451</c:v>
                      </c:pt>
                      <c:pt idx="615">
                        <c:v>30501</c:v>
                      </c:pt>
                      <c:pt idx="616">
                        <c:v>30551</c:v>
                      </c:pt>
                      <c:pt idx="617">
                        <c:v>30601</c:v>
                      </c:pt>
                      <c:pt idx="618">
                        <c:v>30651</c:v>
                      </c:pt>
                      <c:pt idx="619">
                        <c:v>30701</c:v>
                      </c:pt>
                      <c:pt idx="620">
                        <c:v>30751</c:v>
                      </c:pt>
                      <c:pt idx="621">
                        <c:v>30801</c:v>
                      </c:pt>
                      <c:pt idx="622">
                        <c:v>30851</c:v>
                      </c:pt>
                      <c:pt idx="623">
                        <c:v>30901</c:v>
                      </c:pt>
                      <c:pt idx="624">
                        <c:v>30951</c:v>
                      </c:pt>
                      <c:pt idx="625">
                        <c:v>31001</c:v>
                      </c:pt>
                      <c:pt idx="626">
                        <c:v>31051</c:v>
                      </c:pt>
                      <c:pt idx="627">
                        <c:v>31101</c:v>
                      </c:pt>
                      <c:pt idx="628">
                        <c:v>31151</c:v>
                      </c:pt>
                      <c:pt idx="629">
                        <c:v>31201</c:v>
                      </c:pt>
                      <c:pt idx="630">
                        <c:v>31251</c:v>
                      </c:pt>
                      <c:pt idx="631">
                        <c:v>31301</c:v>
                      </c:pt>
                      <c:pt idx="632">
                        <c:v>31351</c:v>
                      </c:pt>
                      <c:pt idx="633">
                        <c:v>31401</c:v>
                      </c:pt>
                      <c:pt idx="634">
                        <c:v>31451</c:v>
                      </c:pt>
                      <c:pt idx="635">
                        <c:v>31501</c:v>
                      </c:pt>
                      <c:pt idx="636">
                        <c:v>31551</c:v>
                      </c:pt>
                      <c:pt idx="637">
                        <c:v>31601</c:v>
                      </c:pt>
                      <c:pt idx="638">
                        <c:v>31651</c:v>
                      </c:pt>
                      <c:pt idx="639">
                        <c:v>31701</c:v>
                      </c:pt>
                      <c:pt idx="640">
                        <c:v>31751</c:v>
                      </c:pt>
                      <c:pt idx="641">
                        <c:v>31801</c:v>
                      </c:pt>
                      <c:pt idx="642">
                        <c:v>31851</c:v>
                      </c:pt>
                      <c:pt idx="643">
                        <c:v>31901</c:v>
                      </c:pt>
                      <c:pt idx="644">
                        <c:v>31951</c:v>
                      </c:pt>
                      <c:pt idx="645">
                        <c:v>32001</c:v>
                      </c:pt>
                      <c:pt idx="646">
                        <c:v>32051</c:v>
                      </c:pt>
                      <c:pt idx="647">
                        <c:v>32101</c:v>
                      </c:pt>
                      <c:pt idx="648">
                        <c:v>32151</c:v>
                      </c:pt>
                      <c:pt idx="649">
                        <c:v>32201</c:v>
                      </c:pt>
                      <c:pt idx="650">
                        <c:v>32251</c:v>
                      </c:pt>
                      <c:pt idx="651">
                        <c:v>32301</c:v>
                      </c:pt>
                      <c:pt idx="652">
                        <c:v>32351</c:v>
                      </c:pt>
                      <c:pt idx="653">
                        <c:v>32401</c:v>
                      </c:pt>
                      <c:pt idx="654">
                        <c:v>32451</c:v>
                      </c:pt>
                      <c:pt idx="655">
                        <c:v>32501</c:v>
                      </c:pt>
                      <c:pt idx="656">
                        <c:v>32551</c:v>
                      </c:pt>
                      <c:pt idx="657">
                        <c:v>32601</c:v>
                      </c:pt>
                      <c:pt idx="658">
                        <c:v>32651</c:v>
                      </c:pt>
                      <c:pt idx="659">
                        <c:v>32701</c:v>
                      </c:pt>
                      <c:pt idx="660">
                        <c:v>32751</c:v>
                      </c:pt>
                      <c:pt idx="661">
                        <c:v>32801</c:v>
                      </c:pt>
                      <c:pt idx="662">
                        <c:v>32851</c:v>
                      </c:pt>
                      <c:pt idx="663">
                        <c:v>32901</c:v>
                      </c:pt>
                      <c:pt idx="664">
                        <c:v>32951</c:v>
                      </c:pt>
                      <c:pt idx="665">
                        <c:v>33001</c:v>
                      </c:pt>
                      <c:pt idx="666">
                        <c:v>33051</c:v>
                      </c:pt>
                      <c:pt idx="667">
                        <c:v>33101</c:v>
                      </c:pt>
                      <c:pt idx="668">
                        <c:v>33151</c:v>
                      </c:pt>
                      <c:pt idx="669">
                        <c:v>33201</c:v>
                      </c:pt>
                      <c:pt idx="670">
                        <c:v>33251</c:v>
                      </c:pt>
                      <c:pt idx="671">
                        <c:v>33301</c:v>
                      </c:pt>
                      <c:pt idx="672">
                        <c:v>33351</c:v>
                      </c:pt>
                      <c:pt idx="673">
                        <c:v>33401</c:v>
                      </c:pt>
                      <c:pt idx="674">
                        <c:v>33451</c:v>
                      </c:pt>
                      <c:pt idx="675">
                        <c:v>33501</c:v>
                      </c:pt>
                      <c:pt idx="676">
                        <c:v>33551</c:v>
                      </c:pt>
                      <c:pt idx="677">
                        <c:v>33601</c:v>
                      </c:pt>
                      <c:pt idx="678">
                        <c:v>33651</c:v>
                      </c:pt>
                      <c:pt idx="679">
                        <c:v>33701</c:v>
                      </c:pt>
                      <c:pt idx="680">
                        <c:v>33751</c:v>
                      </c:pt>
                      <c:pt idx="681">
                        <c:v>33801</c:v>
                      </c:pt>
                      <c:pt idx="682">
                        <c:v>33851</c:v>
                      </c:pt>
                      <c:pt idx="683">
                        <c:v>33901</c:v>
                      </c:pt>
                      <c:pt idx="684">
                        <c:v>33951</c:v>
                      </c:pt>
                      <c:pt idx="685">
                        <c:v>34001</c:v>
                      </c:pt>
                      <c:pt idx="686">
                        <c:v>34051</c:v>
                      </c:pt>
                      <c:pt idx="687">
                        <c:v>34101</c:v>
                      </c:pt>
                      <c:pt idx="688">
                        <c:v>34151</c:v>
                      </c:pt>
                      <c:pt idx="689">
                        <c:v>34201</c:v>
                      </c:pt>
                      <c:pt idx="690">
                        <c:v>34251</c:v>
                      </c:pt>
                      <c:pt idx="691">
                        <c:v>34301</c:v>
                      </c:pt>
                      <c:pt idx="692">
                        <c:v>34351</c:v>
                      </c:pt>
                      <c:pt idx="693">
                        <c:v>34401</c:v>
                      </c:pt>
                      <c:pt idx="694">
                        <c:v>34451</c:v>
                      </c:pt>
                      <c:pt idx="695">
                        <c:v>34501</c:v>
                      </c:pt>
                      <c:pt idx="696">
                        <c:v>34551</c:v>
                      </c:pt>
                      <c:pt idx="697">
                        <c:v>34601</c:v>
                      </c:pt>
                      <c:pt idx="698">
                        <c:v>34651</c:v>
                      </c:pt>
                      <c:pt idx="699">
                        <c:v>34701</c:v>
                      </c:pt>
                      <c:pt idx="700">
                        <c:v>34751</c:v>
                      </c:pt>
                      <c:pt idx="701">
                        <c:v>34801</c:v>
                      </c:pt>
                      <c:pt idx="702">
                        <c:v>34851</c:v>
                      </c:pt>
                      <c:pt idx="703">
                        <c:v>34901</c:v>
                      </c:pt>
                      <c:pt idx="704">
                        <c:v>34951</c:v>
                      </c:pt>
                      <c:pt idx="705">
                        <c:v>35001</c:v>
                      </c:pt>
                      <c:pt idx="706">
                        <c:v>35051</c:v>
                      </c:pt>
                      <c:pt idx="707">
                        <c:v>35101</c:v>
                      </c:pt>
                      <c:pt idx="708">
                        <c:v>35151</c:v>
                      </c:pt>
                      <c:pt idx="709">
                        <c:v>35201</c:v>
                      </c:pt>
                      <c:pt idx="710">
                        <c:v>35251</c:v>
                      </c:pt>
                      <c:pt idx="711">
                        <c:v>35301</c:v>
                      </c:pt>
                      <c:pt idx="712">
                        <c:v>35351</c:v>
                      </c:pt>
                      <c:pt idx="713">
                        <c:v>35401</c:v>
                      </c:pt>
                      <c:pt idx="714">
                        <c:v>35451</c:v>
                      </c:pt>
                      <c:pt idx="715">
                        <c:v>35501</c:v>
                      </c:pt>
                      <c:pt idx="716">
                        <c:v>35551</c:v>
                      </c:pt>
                      <c:pt idx="717">
                        <c:v>35601</c:v>
                      </c:pt>
                      <c:pt idx="718">
                        <c:v>35651</c:v>
                      </c:pt>
                      <c:pt idx="719">
                        <c:v>35701</c:v>
                      </c:pt>
                      <c:pt idx="720">
                        <c:v>35751</c:v>
                      </c:pt>
                      <c:pt idx="721">
                        <c:v>35801</c:v>
                      </c:pt>
                      <c:pt idx="722">
                        <c:v>35851</c:v>
                      </c:pt>
                      <c:pt idx="723">
                        <c:v>35901</c:v>
                      </c:pt>
                      <c:pt idx="724">
                        <c:v>35951</c:v>
                      </c:pt>
                      <c:pt idx="725">
                        <c:v>36001</c:v>
                      </c:pt>
                      <c:pt idx="726">
                        <c:v>36051</c:v>
                      </c:pt>
                      <c:pt idx="727">
                        <c:v>36101</c:v>
                      </c:pt>
                      <c:pt idx="728">
                        <c:v>36151</c:v>
                      </c:pt>
                      <c:pt idx="729">
                        <c:v>36201</c:v>
                      </c:pt>
                      <c:pt idx="730">
                        <c:v>36251</c:v>
                      </c:pt>
                      <c:pt idx="731">
                        <c:v>36301</c:v>
                      </c:pt>
                      <c:pt idx="732">
                        <c:v>36351</c:v>
                      </c:pt>
                      <c:pt idx="733">
                        <c:v>36401</c:v>
                      </c:pt>
                      <c:pt idx="734">
                        <c:v>36451</c:v>
                      </c:pt>
                      <c:pt idx="735">
                        <c:v>36501</c:v>
                      </c:pt>
                      <c:pt idx="736">
                        <c:v>36551</c:v>
                      </c:pt>
                      <c:pt idx="737">
                        <c:v>36601</c:v>
                      </c:pt>
                      <c:pt idx="738">
                        <c:v>36651</c:v>
                      </c:pt>
                      <c:pt idx="739">
                        <c:v>36701</c:v>
                      </c:pt>
                      <c:pt idx="740">
                        <c:v>36751</c:v>
                      </c:pt>
                      <c:pt idx="741">
                        <c:v>36801</c:v>
                      </c:pt>
                      <c:pt idx="742">
                        <c:v>36851</c:v>
                      </c:pt>
                      <c:pt idx="743">
                        <c:v>36901</c:v>
                      </c:pt>
                      <c:pt idx="744">
                        <c:v>36951</c:v>
                      </c:pt>
                      <c:pt idx="745">
                        <c:v>37001</c:v>
                      </c:pt>
                      <c:pt idx="746">
                        <c:v>37051</c:v>
                      </c:pt>
                      <c:pt idx="747">
                        <c:v>37101</c:v>
                      </c:pt>
                      <c:pt idx="748">
                        <c:v>37151</c:v>
                      </c:pt>
                      <c:pt idx="749">
                        <c:v>37201</c:v>
                      </c:pt>
                      <c:pt idx="750">
                        <c:v>37251</c:v>
                      </c:pt>
                      <c:pt idx="751">
                        <c:v>37301</c:v>
                      </c:pt>
                      <c:pt idx="752">
                        <c:v>37351</c:v>
                      </c:pt>
                      <c:pt idx="753">
                        <c:v>37401</c:v>
                      </c:pt>
                      <c:pt idx="754">
                        <c:v>37451</c:v>
                      </c:pt>
                      <c:pt idx="755">
                        <c:v>37501</c:v>
                      </c:pt>
                      <c:pt idx="756">
                        <c:v>37551</c:v>
                      </c:pt>
                      <c:pt idx="757">
                        <c:v>37601</c:v>
                      </c:pt>
                      <c:pt idx="758">
                        <c:v>37651</c:v>
                      </c:pt>
                      <c:pt idx="759">
                        <c:v>37701</c:v>
                      </c:pt>
                      <c:pt idx="760">
                        <c:v>37751</c:v>
                      </c:pt>
                      <c:pt idx="761">
                        <c:v>37801</c:v>
                      </c:pt>
                      <c:pt idx="762">
                        <c:v>37851</c:v>
                      </c:pt>
                      <c:pt idx="763">
                        <c:v>37901</c:v>
                      </c:pt>
                      <c:pt idx="764">
                        <c:v>37951</c:v>
                      </c:pt>
                      <c:pt idx="765">
                        <c:v>38001</c:v>
                      </c:pt>
                      <c:pt idx="766">
                        <c:v>38051</c:v>
                      </c:pt>
                      <c:pt idx="767">
                        <c:v>38101</c:v>
                      </c:pt>
                      <c:pt idx="768">
                        <c:v>38151</c:v>
                      </c:pt>
                      <c:pt idx="769">
                        <c:v>38201</c:v>
                      </c:pt>
                      <c:pt idx="770">
                        <c:v>38251</c:v>
                      </c:pt>
                      <c:pt idx="771">
                        <c:v>38301</c:v>
                      </c:pt>
                      <c:pt idx="772">
                        <c:v>38351</c:v>
                      </c:pt>
                      <c:pt idx="773">
                        <c:v>38401</c:v>
                      </c:pt>
                      <c:pt idx="774">
                        <c:v>38451</c:v>
                      </c:pt>
                      <c:pt idx="775">
                        <c:v>38501</c:v>
                      </c:pt>
                      <c:pt idx="776">
                        <c:v>38551</c:v>
                      </c:pt>
                      <c:pt idx="777">
                        <c:v>38601</c:v>
                      </c:pt>
                      <c:pt idx="778">
                        <c:v>38651</c:v>
                      </c:pt>
                      <c:pt idx="779">
                        <c:v>38701</c:v>
                      </c:pt>
                      <c:pt idx="780">
                        <c:v>38751</c:v>
                      </c:pt>
                      <c:pt idx="781">
                        <c:v>38801</c:v>
                      </c:pt>
                      <c:pt idx="782">
                        <c:v>38851</c:v>
                      </c:pt>
                      <c:pt idx="783">
                        <c:v>38901</c:v>
                      </c:pt>
                      <c:pt idx="784">
                        <c:v>38951</c:v>
                      </c:pt>
                      <c:pt idx="785">
                        <c:v>39001</c:v>
                      </c:pt>
                      <c:pt idx="786">
                        <c:v>39051</c:v>
                      </c:pt>
                      <c:pt idx="787">
                        <c:v>39101</c:v>
                      </c:pt>
                      <c:pt idx="788">
                        <c:v>39151</c:v>
                      </c:pt>
                      <c:pt idx="789">
                        <c:v>39201</c:v>
                      </c:pt>
                      <c:pt idx="790">
                        <c:v>39251</c:v>
                      </c:pt>
                      <c:pt idx="791">
                        <c:v>39301</c:v>
                      </c:pt>
                      <c:pt idx="792">
                        <c:v>39351</c:v>
                      </c:pt>
                      <c:pt idx="793">
                        <c:v>39401</c:v>
                      </c:pt>
                      <c:pt idx="794">
                        <c:v>39451</c:v>
                      </c:pt>
                      <c:pt idx="795">
                        <c:v>39501</c:v>
                      </c:pt>
                      <c:pt idx="796">
                        <c:v>39551</c:v>
                      </c:pt>
                      <c:pt idx="797">
                        <c:v>39601</c:v>
                      </c:pt>
                      <c:pt idx="798">
                        <c:v>39651</c:v>
                      </c:pt>
                      <c:pt idx="799">
                        <c:v>39701</c:v>
                      </c:pt>
                      <c:pt idx="800">
                        <c:v>39751</c:v>
                      </c:pt>
                      <c:pt idx="801">
                        <c:v>39801</c:v>
                      </c:pt>
                      <c:pt idx="802">
                        <c:v>39851</c:v>
                      </c:pt>
                      <c:pt idx="803">
                        <c:v>39901</c:v>
                      </c:pt>
                      <c:pt idx="804">
                        <c:v>39951</c:v>
                      </c:pt>
                      <c:pt idx="805">
                        <c:v>40001</c:v>
                      </c:pt>
                      <c:pt idx="806">
                        <c:v>40051</c:v>
                      </c:pt>
                      <c:pt idx="807">
                        <c:v>40101</c:v>
                      </c:pt>
                      <c:pt idx="808">
                        <c:v>40151</c:v>
                      </c:pt>
                      <c:pt idx="809">
                        <c:v>40201</c:v>
                      </c:pt>
                      <c:pt idx="810">
                        <c:v>40251</c:v>
                      </c:pt>
                      <c:pt idx="811">
                        <c:v>40301</c:v>
                      </c:pt>
                      <c:pt idx="812">
                        <c:v>40351</c:v>
                      </c:pt>
                      <c:pt idx="813">
                        <c:v>40401</c:v>
                      </c:pt>
                      <c:pt idx="814">
                        <c:v>40451</c:v>
                      </c:pt>
                      <c:pt idx="815">
                        <c:v>40501</c:v>
                      </c:pt>
                      <c:pt idx="816">
                        <c:v>40551</c:v>
                      </c:pt>
                      <c:pt idx="817">
                        <c:v>40601</c:v>
                      </c:pt>
                      <c:pt idx="818">
                        <c:v>40651</c:v>
                      </c:pt>
                      <c:pt idx="819">
                        <c:v>40701</c:v>
                      </c:pt>
                      <c:pt idx="820">
                        <c:v>40751</c:v>
                      </c:pt>
                      <c:pt idx="821">
                        <c:v>40801</c:v>
                      </c:pt>
                      <c:pt idx="822">
                        <c:v>40851</c:v>
                      </c:pt>
                      <c:pt idx="823">
                        <c:v>40901</c:v>
                      </c:pt>
                      <c:pt idx="824">
                        <c:v>40951</c:v>
                      </c:pt>
                      <c:pt idx="825">
                        <c:v>41001</c:v>
                      </c:pt>
                      <c:pt idx="826">
                        <c:v>41051</c:v>
                      </c:pt>
                      <c:pt idx="827">
                        <c:v>41101</c:v>
                      </c:pt>
                      <c:pt idx="828">
                        <c:v>41151</c:v>
                      </c:pt>
                      <c:pt idx="829">
                        <c:v>41201</c:v>
                      </c:pt>
                      <c:pt idx="830">
                        <c:v>41251</c:v>
                      </c:pt>
                      <c:pt idx="831">
                        <c:v>41301</c:v>
                      </c:pt>
                      <c:pt idx="832">
                        <c:v>41351</c:v>
                      </c:pt>
                      <c:pt idx="833">
                        <c:v>41401</c:v>
                      </c:pt>
                      <c:pt idx="834">
                        <c:v>41451</c:v>
                      </c:pt>
                      <c:pt idx="835">
                        <c:v>41501</c:v>
                      </c:pt>
                      <c:pt idx="836">
                        <c:v>41551</c:v>
                      </c:pt>
                      <c:pt idx="837">
                        <c:v>41601</c:v>
                      </c:pt>
                      <c:pt idx="838">
                        <c:v>41651</c:v>
                      </c:pt>
                      <c:pt idx="839">
                        <c:v>41701</c:v>
                      </c:pt>
                      <c:pt idx="840">
                        <c:v>41751</c:v>
                      </c:pt>
                      <c:pt idx="841">
                        <c:v>41801</c:v>
                      </c:pt>
                      <c:pt idx="842">
                        <c:v>41851</c:v>
                      </c:pt>
                      <c:pt idx="843">
                        <c:v>41901</c:v>
                      </c:pt>
                      <c:pt idx="844">
                        <c:v>41951</c:v>
                      </c:pt>
                      <c:pt idx="845">
                        <c:v>42001</c:v>
                      </c:pt>
                      <c:pt idx="846">
                        <c:v>42051</c:v>
                      </c:pt>
                      <c:pt idx="847">
                        <c:v>42101</c:v>
                      </c:pt>
                      <c:pt idx="848">
                        <c:v>42151</c:v>
                      </c:pt>
                      <c:pt idx="849">
                        <c:v>42201</c:v>
                      </c:pt>
                      <c:pt idx="850">
                        <c:v>42251</c:v>
                      </c:pt>
                      <c:pt idx="851">
                        <c:v>42301</c:v>
                      </c:pt>
                      <c:pt idx="852">
                        <c:v>42351</c:v>
                      </c:pt>
                      <c:pt idx="853">
                        <c:v>42401</c:v>
                      </c:pt>
                      <c:pt idx="854">
                        <c:v>42451</c:v>
                      </c:pt>
                      <c:pt idx="855">
                        <c:v>42501</c:v>
                      </c:pt>
                      <c:pt idx="856">
                        <c:v>42551</c:v>
                      </c:pt>
                      <c:pt idx="857">
                        <c:v>42601</c:v>
                      </c:pt>
                      <c:pt idx="858">
                        <c:v>42651</c:v>
                      </c:pt>
                      <c:pt idx="859">
                        <c:v>42701</c:v>
                      </c:pt>
                      <c:pt idx="860">
                        <c:v>42751</c:v>
                      </c:pt>
                      <c:pt idx="861">
                        <c:v>42801</c:v>
                      </c:pt>
                      <c:pt idx="862">
                        <c:v>42851</c:v>
                      </c:pt>
                      <c:pt idx="863">
                        <c:v>42901</c:v>
                      </c:pt>
                      <c:pt idx="864">
                        <c:v>42951</c:v>
                      </c:pt>
                      <c:pt idx="865">
                        <c:v>43001</c:v>
                      </c:pt>
                      <c:pt idx="866">
                        <c:v>43051</c:v>
                      </c:pt>
                      <c:pt idx="867">
                        <c:v>43101</c:v>
                      </c:pt>
                      <c:pt idx="868">
                        <c:v>43151</c:v>
                      </c:pt>
                      <c:pt idx="869">
                        <c:v>43201</c:v>
                      </c:pt>
                      <c:pt idx="870">
                        <c:v>43251</c:v>
                      </c:pt>
                      <c:pt idx="871">
                        <c:v>43301</c:v>
                      </c:pt>
                      <c:pt idx="872">
                        <c:v>43351</c:v>
                      </c:pt>
                      <c:pt idx="873">
                        <c:v>43401</c:v>
                      </c:pt>
                      <c:pt idx="874">
                        <c:v>43451</c:v>
                      </c:pt>
                      <c:pt idx="875">
                        <c:v>43501</c:v>
                      </c:pt>
                      <c:pt idx="876">
                        <c:v>43551</c:v>
                      </c:pt>
                      <c:pt idx="877">
                        <c:v>43601</c:v>
                      </c:pt>
                      <c:pt idx="878">
                        <c:v>43651</c:v>
                      </c:pt>
                      <c:pt idx="879">
                        <c:v>43701</c:v>
                      </c:pt>
                      <c:pt idx="880">
                        <c:v>43751</c:v>
                      </c:pt>
                      <c:pt idx="881">
                        <c:v>43801</c:v>
                      </c:pt>
                      <c:pt idx="882">
                        <c:v>43851</c:v>
                      </c:pt>
                      <c:pt idx="883">
                        <c:v>43901</c:v>
                      </c:pt>
                      <c:pt idx="884">
                        <c:v>43951</c:v>
                      </c:pt>
                      <c:pt idx="885">
                        <c:v>44001</c:v>
                      </c:pt>
                      <c:pt idx="886">
                        <c:v>44051</c:v>
                      </c:pt>
                      <c:pt idx="887">
                        <c:v>44101</c:v>
                      </c:pt>
                      <c:pt idx="888">
                        <c:v>44151</c:v>
                      </c:pt>
                      <c:pt idx="889">
                        <c:v>44201</c:v>
                      </c:pt>
                      <c:pt idx="890">
                        <c:v>44251</c:v>
                      </c:pt>
                      <c:pt idx="891">
                        <c:v>44301</c:v>
                      </c:pt>
                      <c:pt idx="892">
                        <c:v>44351</c:v>
                      </c:pt>
                      <c:pt idx="893">
                        <c:v>44401</c:v>
                      </c:pt>
                      <c:pt idx="894">
                        <c:v>44451</c:v>
                      </c:pt>
                      <c:pt idx="895">
                        <c:v>44501</c:v>
                      </c:pt>
                      <c:pt idx="896">
                        <c:v>44551</c:v>
                      </c:pt>
                      <c:pt idx="897">
                        <c:v>44601</c:v>
                      </c:pt>
                      <c:pt idx="898">
                        <c:v>44651</c:v>
                      </c:pt>
                      <c:pt idx="899">
                        <c:v>44701</c:v>
                      </c:pt>
                      <c:pt idx="900">
                        <c:v>44751</c:v>
                      </c:pt>
                      <c:pt idx="901">
                        <c:v>44801</c:v>
                      </c:pt>
                      <c:pt idx="902">
                        <c:v>44851</c:v>
                      </c:pt>
                      <c:pt idx="903">
                        <c:v>44901</c:v>
                      </c:pt>
                      <c:pt idx="904">
                        <c:v>44951</c:v>
                      </c:pt>
                      <c:pt idx="905">
                        <c:v>45001</c:v>
                      </c:pt>
                      <c:pt idx="906">
                        <c:v>45051</c:v>
                      </c:pt>
                      <c:pt idx="907">
                        <c:v>45101</c:v>
                      </c:pt>
                      <c:pt idx="908">
                        <c:v>45151</c:v>
                      </c:pt>
                      <c:pt idx="909">
                        <c:v>45201</c:v>
                      </c:pt>
                      <c:pt idx="910">
                        <c:v>45251</c:v>
                      </c:pt>
                      <c:pt idx="911">
                        <c:v>45301</c:v>
                      </c:pt>
                      <c:pt idx="912">
                        <c:v>45351</c:v>
                      </c:pt>
                      <c:pt idx="913">
                        <c:v>45401</c:v>
                      </c:pt>
                      <c:pt idx="914">
                        <c:v>45451</c:v>
                      </c:pt>
                      <c:pt idx="915">
                        <c:v>45501</c:v>
                      </c:pt>
                      <c:pt idx="916">
                        <c:v>45551</c:v>
                      </c:pt>
                      <c:pt idx="917">
                        <c:v>45601</c:v>
                      </c:pt>
                      <c:pt idx="918">
                        <c:v>45651</c:v>
                      </c:pt>
                      <c:pt idx="919">
                        <c:v>45701</c:v>
                      </c:pt>
                      <c:pt idx="920">
                        <c:v>45751</c:v>
                      </c:pt>
                      <c:pt idx="921">
                        <c:v>45801</c:v>
                      </c:pt>
                      <c:pt idx="922">
                        <c:v>45851</c:v>
                      </c:pt>
                      <c:pt idx="923">
                        <c:v>45901</c:v>
                      </c:pt>
                      <c:pt idx="924">
                        <c:v>45951</c:v>
                      </c:pt>
                      <c:pt idx="925">
                        <c:v>46001</c:v>
                      </c:pt>
                      <c:pt idx="926">
                        <c:v>46051</c:v>
                      </c:pt>
                      <c:pt idx="927">
                        <c:v>46101</c:v>
                      </c:pt>
                      <c:pt idx="928">
                        <c:v>46151</c:v>
                      </c:pt>
                      <c:pt idx="929">
                        <c:v>46201</c:v>
                      </c:pt>
                      <c:pt idx="930">
                        <c:v>46251</c:v>
                      </c:pt>
                      <c:pt idx="931">
                        <c:v>46301</c:v>
                      </c:pt>
                      <c:pt idx="932">
                        <c:v>46351</c:v>
                      </c:pt>
                      <c:pt idx="933">
                        <c:v>46401</c:v>
                      </c:pt>
                      <c:pt idx="934">
                        <c:v>46451</c:v>
                      </c:pt>
                      <c:pt idx="935">
                        <c:v>46501</c:v>
                      </c:pt>
                      <c:pt idx="936">
                        <c:v>46551</c:v>
                      </c:pt>
                      <c:pt idx="937">
                        <c:v>46601</c:v>
                      </c:pt>
                      <c:pt idx="938">
                        <c:v>46651</c:v>
                      </c:pt>
                      <c:pt idx="939">
                        <c:v>46701</c:v>
                      </c:pt>
                      <c:pt idx="940">
                        <c:v>46751</c:v>
                      </c:pt>
                      <c:pt idx="941">
                        <c:v>46801</c:v>
                      </c:pt>
                      <c:pt idx="942">
                        <c:v>46851</c:v>
                      </c:pt>
                      <c:pt idx="943">
                        <c:v>46901</c:v>
                      </c:pt>
                      <c:pt idx="944">
                        <c:v>46951</c:v>
                      </c:pt>
                      <c:pt idx="945">
                        <c:v>47001</c:v>
                      </c:pt>
                      <c:pt idx="946">
                        <c:v>47051</c:v>
                      </c:pt>
                      <c:pt idx="947">
                        <c:v>47101</c:v>
                      </c:pt>
                      <c:pt idx="948">
                        <c:v>47151</c:v>
                      </c:pt>
                      <c:pt idx="949">
                        <c:v>47201</c:v>
                      </c:pt>
                      <c:pt idx="950">
                        <c:v>47251</c:v>
                      </c:pt>
                      <c:pt idx="951">
                        <c:v>47301</c:v>
                      </c:pt>
                      <c:pt idx="952">
                        <c:v>47351</c:v>
                      </c:pt>
                      <c:pt idx="953">
                        <c:v>47401</c:v>
                      </c:pt>
                      <c:pt idx="954">
                        <c:v>47451</c:v>
                      </c:pt>
                      <c:pt idx="955">
                        <c:v>47501</c:v>
                      </c:pt>
                      <c:pt idx="956">
                        <c:v>47551</c:v>
                      </c:pt>
                      <c:pt idx="957">
                        <c:v>47601</c:v>
                      </c:pt>
                      <c:pt idx="958">
                        <c:v>47651</c:v>
                      </c:pt>
                      <c:pt idx="959">
                        <c:v>47701</c:v>
                      </c:pt>
                      <c:pt idx="960">
                        <c:v>47751</c:v>
                      </c:pt>
                      <c:pt idx="961">
                        <c:v>47801</c:v>
                      </c:pt>
                      <c:pt idx="962">
                        <c:v>47851</c:v>
                      </c:pt>
                      <c:pt idx="963">
                        <c:v>47901</c:v>
                      </c:pt>
                      <c:pt idx="964">
                        <c:v>47951</c:v>
                      </c:pt>
                      <c:pt idx="965">
                        <c:v>48001</c:v>
                      </c:pt>
                      <c:pt idx="966">
                        <c:v>48051</c:v>
                      </c:pt>
                      <c:pt idx="967">
                        <c:v>48101</c:v>
                      </c:pt>
                      <c:pt idx="968">
                        <c:v>48151</c:v>
                      </c:pt>
                      <c:pt idx="969">
                        <c:v>48201</c:v>
                      </c:pt>
                      <c:pt idx="970">
                        <c:v>48251</c:v>
                      </c:pt>
                      <c:pt idx="971">
                        <c:v>48301</c:v>
                      </c:pt>
                      <c:pt idx="972">
                        <c:v>48351</c:v>
                      </c:pt>
                      <c:pt idx="973">
                        <c:v>48401</c:v>
                      </c:pt>
                      <c:pt idx="974">
                        <c:v>48451</c:v>
                      </c:pt>
                      <c:pt idx="975">
                        <c:v>48501</c:v>
                      </c:pt>
                      <c:pt idx="976">
                        <c:v>48551</c:v>
                      </c:pt>
                      <c:pt idx="977">
                        <c:v>48601</c:v>
                      </c:pt>
                      <c:pt idx="978">
                        <c:v>48651</c:v>
                      </c:pt>
                      <c:pt idx="979">
                        <c:v>48701</c:v>
                      </c:pt>
                      <c:pt idx="980">
                        <c:v>48751</c:v>
                      </c:pt>
                      <c:pt idx="981">
                        <c:v>48801</c:v>
                      </c:pt>
                      <c:pt idx="982">
                        <c:v>48851</c:v>
                      </c:pt>
                      <c:pt idx="983">
                        <c:v>48901</c:v>
                      </c:pt>
                      <c:pt idx="984">
                        <c:v>48951</c:v>
                      </c:pt>
                      <c:pt idx="985">
                        <c:v>49001</c:v>
                      </c:pt>
                      <c:pt idx="986">
                        <c:v>49051</c:v>
                      </c:pt>
                      <c:pt idx="987">
                        <c:v>49101</c:v>
                      </c:pt>
                      <c:pt idx="988">
                        <c:v>49151</c:v>
                      </c:pt>
                      <c:pt idx="989">
                        <c:v>49201</c:v>
                      </c:pt>
                      <c:pt idx="990">
                        <c:v>49251</c:v>
                      </c:pt>
                      <c:pt idx="991">
                        <c:v>49301</c:v>
                      </c:pt>
                      <c:pt idx="992">
                        <c:v>49351</c:v>
                      </c:pt>
                      <c:pt idx="993">
                        <c:v>49401</c:v>
                      </c:pt>
                      <c:pt idx="994">
                        <c:v>49451</c:v>
                      </c:pt>
                      <c:pt idx="995">
                        <c:v>49501</c:v>
                      </c:pt>
                      <c:pt idx="996">
                        <c:v>49551</c:v>
                      </c:pt>
                      <c:pt idx="997">
                        <c:v>49601</c:v>
                      </c:pt>
                      <c:pt idx="998">
                        <c:v>49651</c:v>
                      </c:pt>
                      <c:pt idx="999">
                        <c:v>49701</c:v>
                      </c:pt>
                      <c:pt idx="1000">
                        <c:v>49751</c:v>
                      </c:pt>
                      <c:pt idx="1001">
                        <c:v>49801</c:v>
                      </c:pt>
                      <c:pt idx="1002">
                        <c:v>49851</c:v>
                      </c:pt>
                      <c:pt idx="1003">
                        <c:v>49901</c:v>
                      </c:pt>
                      <c:pt idx="1004">
                        <c:v>49951</c:v>
                      </c:pt>
                      <c:pt idx="1005">
                        <c:v>50001</c:v>
                      </c:pt>
                      <c:pt idx="1006">
                        <c:v>50051</c:v>
                      </c:pt>
                      <c:pt idx="1007">
                        <c:v>50101</c:v>
                      </c:pt>
                      <c:pt idx="1008">
                        <c:v>50151</c:v>
                      </c:pt>
                      <c:pt idx="1009">
                        <c:v>50201</c:v>
                      </c:pt>
                      <c:pt idx="1010">
                        <c:v>50251</c:v>
                      </c:pt>
                      <c:pt idx="1011">
                        <c:v>50301</c:v>
                      </c:pt>
                      <c:pt idx="1012">
                        <c:v>50351</c:v>
                      </c:pt>
                      <c:pt idx="1013">
                        <c:v>50401</c:v>
                      </c:pt>
                      <c:pt idx="1014">
                        <c:v>50451</c:v>
                      </c:pt>
                      <c:pt idx="1015">
                        <c:v>50501</c:v>
                      </c:pt>
                      <c:pt idx="1016">
                        <c:v>50551</c:v>
                      </c:pt>
                      <c:pt idx="1017">
                        <c:v>50601</c:v>
                      </c:pt>
                      <c:pt idx="1018">
                        <c:v>50651</c:v>
                      </c:pt>
                      <c:pt idx="1019">
                        <c:v>50701</c:v>
                      </c:pt>
                      <c:pt idx="1020">
                        <c:v>50751</c:v>
                      </c:pt>
                      <c:pt idx="1021">
                        <c:v>50801</c:v>
                      </c:pt>
                      <c:pt idx="1022">
                        <c:v>50851</c:v>
                      </c:pt>
                      <c:pt idx="1023">
                        <c:v>50901</c:v>
                      </c:pt>
                      <c:pt idx="1024">
                        <c:v>50951</c:v>
                      </c:pt>
                      <c:pt idx="1025">
                        <c:v>51001</c:v>
                      </c:pt>
                      <c:pt idx="1026">
                        <c:v>51051</c:v>
                      </c:pt>
                      <c:pt idx="1027">
                        <c:v>51101</c:v>
                      </c:pt>
                      <c:pt idx="1028">
                        <c:v>51151</c:v>
                      </c:pt>
                      <c:pt idx="1029">
                        <c:v>51201</c:v>
                      </c:pt>
                      <c:pt idx="1030">
                        <c:v>51251</c:v>
                      </c:pt>
                      <c:pt idx="1031">
                        <c:v>51301</c:v>
                      </c:pt>
                      <c:pt idx="1032">
                        <c:v>51351</c:v>
                      </c:pt>
                      <c:pt idx="1033">
                        <c:v>51401</c:v>
                      </c:pt>
                      <c:pt idx="1034">
                        <c:v>51451</c:v>
                      </c:pt>
                      <c:pt idx="1035">
                        <c:v>51501</c:v>
                      </c:pt>
                      <c:pt idx="1036">
                        <c:v>51551</c:v>
                      </c:pt>
                      <c:pt idx="1037">
                        <c:v>51601</c:v>
                      </c:pt>
                      <c:pt idx="1038">
                        <c:v>51651</c:v>
                      </c:pt>
                      <c:pt idx="1039">
                        <c:v>51701</c:v>
                      </c:pt>
                      <c:pt idx="1040">
                        <c:v>51751</c:v>
                      </c:pt>
                      <c:pt idx="1041">
                        <c:v>51801</c:v>
                      </c:pt>
                      <c:pt idx="1042">
                        <c:v>51851</c:v>
                      </c:pt>
                      <c:pt idx="1043">
                        <c:v>51901</c:v>
                      </c:pt>
                      <c:pt idx="1044">
                        <c:v>51951</c:v>
                      </c:pt>
                      <c:pt idx="1045">
                        <c:v>52001</c:v>
                      </c:pt>
                      <c:pt idx="1046">
                        <c:v>52051</c:v>
                      </c:pt>
                      <c:pt idx="1047">
                        <c:v>52101</c:v>
                      </c:pt>
                      <c:pt idx="1048">
                        <c:v>52151</c:v>
                      </c:pt>
                      <c:pt idx="1049">
                        <c:v>52201</c:v>
                      </c:pt>
                      <c:pt idx="1050">
                        <c:v>52251</c:v>
                      </c:pt>
                      <c:pt idx="1051">
                        <c:v>52301</c:v>
                      </c:pt>
                      <c:pt idx="1052">
                        <c:v>52351</c:v>
                      </c:pt>
                      <c:pt idx="1053">
                        <c:v>52401</c:v>
                      </c:pt>
                      <c:pt idx="1054">
                        <c:v>52451</c:v>
                      </c:pt>
                      <c:pt idx="1055">
                        <c:v>52501</c:v>
                      </c:pt>
                      <c:pt idx="1056">
                        <c:v>52551</c:v>
                      </c:pt>
                      <c:pt idx="1057">
                        <c:v>52601</c:v>
                      </c:pt>
                      <c:pt idx="1058">
                        <c:v>52651</c:v>
                      </c:pt>
                      <c:pt idx="1059">
                        <c:v>52701</c:v>
                      </c:pt>
                      <c:pt idx="1060">
                        <c:v>52751</c:v>
                      </c:pt>
                      <c:pt idx="1061">
                        <c:v>52801</c:v>
                      </c:pt>
                      <c:pt idx="1062">
                        <c:v>52851</c:v>
                      </c:pt>
                      <c:pt idx="1063">
                        <c:v>52901</c:v>
                      </c:pt>
                      <c:pt idx="1064">
                        <c:v>52951</c:v>
                      </c:pt>
                      <c:pt idx="1065">
                        <c:v>53001</c:v>
                      </c:pt>
                      <c:pt idx="1066">
                        <c:v>53051</c:v>
                      </c:pt>
                      <c:pt idx="1067">
                        <c:v>53101</c:v>
                      </c:pt>
                      <c:pt idx="1068">
                        <c:v>53151</c:v>
                      </c:pt>
                      <c:pt idx="1069">
                        <c:v>53201</c:v>
                      </c:pt>
                      <c:pt idx="1070">
                        <c:v>53251</c:v>
                      </c:pt>
                      <c:pt idx="1071">
                        <c:v>53301</c:v>
                      </c:pt>
                      <c:pt idx="1072">
                        <c:v>53351</c:v>
                      </c:pt>
                      <c:pt idx="1073">
                        <c:v>53401</c:v>
                      </c:pt>
                      <c:pt idx="1074">
                        <c:v>53451</c:v>
                      </c:pt>
                      <c:pt idx="1075">
                        <c:v>53501</c:v>
                      </c:pt>
                      <c:pt idx="1076">
                        <c:v>53551</c:v>
                      </c:pt>
                      <c:pt idx="1077">
                        <c:v>53601</c:v>
                      </c:pt>
                      <c:pt idx="1078">
                        <c:v>53651</c:v>
                      </c:pt>
                      <c:pt idx="1079">
                        <c:v>53701</c:v>
                      </c:pt>
                      <c:pt idx="1080">
                        <c:v>53751</c:v>
                      </c:pt>
                      <c:pt idx="1081">
                        <c:v>53801</c:v>
                      </c:pt>
                      <c:pt idx="1082">
                        <c:v>53851</c:v>
                      </c:pt>
                      <c:pt idx="1083">
                        <c:v>53901</c:v>
                      </c:pt>
                      <c:pt idx="1084">
                        <c:v>53951</c:v>
                      </c:pt>
                      <c:pt idx="1085">
                        <c:v>54001</c:v>
                      </c:pt>
                      <c:pt idx="1086">
                        <c:v>54051</c:v>
                      </c:pt>
                      <c:pt idx="1087">
                        <c:v>54101</c:v>
                      </c:pt>
                      <c:pt idx="1088">
                        <c:v>54151</c:v>
                      </c:pt>
                      <c:pt idx="1089">
                        <c:v>54201</c:v>
                      </c:pt>
                      <c:pt idx="1090">
                        <c:v>54251</c:v>
                      </c:pt>
                      <c:pt idx="1091">
                        <c:v>54301</c:v>
                      </c:pt>
                      <c:pt idx="1092">
                        <c:v>54351</c:v>
                      </c:pt>
                      <c:pt idx="1093">
                        <c:v>54401</c:v>
                      </c:pt>
                      <c:pt idx="1094">
                        <c:v>54451</c:v>
                      </c:pt>
                      <c:pt idx="1095">
                        <c:v>54501</c:v>
                      </c:pt>
                      <c:pt idx="1096">
                        <c:v>54551</c:v>
                      </c:pt>
                      <c:pt idx="1097">
                        <c:v>54601</c:v>
                      </c:pt>
                      <c:pt idx="1098">
                        <c:v>54651</c:v>
                      </c:pt>
                      <c:pt idx="1099">
                        <c:v>54701</c:v>
                      </c:pt>
                      <c:pt idx="1100">
                        <c:v>54751</c:v>
                      </c:pt>
                      <c:pt idx="1101">
                        <c:v>54801</c:v>
                      </c:pt>
                      <c:pt idx="1102">
                        <c:v>54851</c:v>
                      </c:pt>
                      <c:pt idx="1103">
                        <c:v>54901</c:v>
                      </c:pt>
                      <c:pt idx="1104">
                        <c:v>54951</c:v>
                      </c:pt>
                      <c:pt idx="1105">
                        <c:v>55001</c:v>
                      </c:pt>
                      <c:pt idx="1106">
                        <c:v>55051</c:v>
                      </c:pt>
                      <c:pt idx="1107">
                        <c:v>55101</c:v>
                      </c:pt>
                      <c:pt idx="1108">
                        <c:v>55151</c:v>
                      </c:pt>
                      <c:pt idx="1109">
                        <c:v>55201</c:v>
                      </c:pt>
                      <c:pt idx="1110">
                        <c:v>55251</c:v>
                      </c:pt>
                      <c:pt idx="1111">
                        <c:v>55301</c:v>
                      </c:pt>
                      <c:pt idx="1112">
                        <c:v>55351</c:v>
                      </c:pt>
                      <c:pt idx="1113">
                        <c:v>55401</c:v>
                      </c:pt>
                      <c:pt idx="1114">
                        <c:v>55451</c:v>
                      </c:pt>
                      <c:pt idx="1115">
                        <c:v>55501</c:v>
                      </c:pt>
                      <c:pt idx="1116">
                        <c:v>55551</c:v>
                      </c:pt>
                      <c:pt idx="1117">
                        <c:v>55601</c:v>
                      </c:pt>
                      <c:pt idx="1118">
                        <c:v>55651</c:v>
                      </c:pt>
                      <c:pt idx="1119">
                        <c:v>55701</c:v>
                      </c:pt>
                      <c:pt idx="1120">
                        <c:v>55751</c:v>
                      </c:pt>
                      <c:pt idx="1121">
                        <c:v>55801</c:v>
                      </c:pt>
                      <c:pt idx="1122">
                        <c:v>55851</c:v>
                      </c:pt>
                      <c:pt idx="1123">
                        <c:v>55901</c:v>
                      </c:pt>
                      <c:pt idx="1124">
                        <c:v>55951</c:v>
                      </c:pt>
                      <c:pt idx="1125">
                        <c:v>56001</c:v>
                      </c:pt>
                      <c:pt idx="1126">
                        <c:v>56051</c:v>
                      </c:pt>
                      <c:pt idx="1127">
                        <c:v>56101</c:v>
                      </c:pt>
                      <c:pt idx="1128">
                        <c:v>56151</c:v>
                      </c:pt>
                      <c:pt idx="1129">
                        <c:v>56201</c:v>
                      </c:pt>
                      <c:pt idx="1130">
                        <c:v>56251</c:v>
                      </c:pt>
                      <c:pt idx="1131">
                        <c:v>56301</c:v>
                      </c:pt>
                      <c:pt idx="1132">
                        <c:v>56351</c:v>
                      </c:pt>
                      <c:pt idx="1133">
                        <c:v>56401</c:v>
                      </c:pt>
                      <c:pt idx="1134">
                        <c:v>56451</c:v>
                      </c:pt>
                      <c:pt idx="1135">
                        <c:v>56501</c:v>
                      </c:pt>
                      <c:pt idx="1136">
                        <c:v>56551</c:v>
                      </c:pt>
                      <c:pt idx="1137">
                        <c:v>56601</c:v>
                      </c:pt>
                      <c:pt idx="1138">
                        <c:v>56651</c:v>
                      </c:pt>
                      <c:pt idx="1139">
                        <c:v>56701</c:v>
                      </c:pt>
                      <c:pt idx="1140">
                        <c:v>56751</c:v>
                      </c:pt>
                      <c:pt idx="1141">
                        <c:v>56801</c:v>
                      </c:pt>
                      <c:pt idx="1142">
                        <c:v>56851</c:v>
                      </c:pt>
                      <c:pt idx="1143">
                        <c:v>56901</c:v>
                      </c:pt>
                      <c:pt idx="1144">
                        <c:v>56951</c:v>
                      </c:pt>
                      <c:pt idx="1145">
                        <c:v>57001</c:v>
                      </c:pt>
                      <c:pt idx="1146">
                        <c:v>57051</c:v>
                      </c:pt>
                      <c:pt idx="1147">
                        <c:v>57101</c:v>
                      </c:pt>
                      <c:pt idx="1148">
                        <c:v>57151</c:v>
                      </c:pt>
                      <c:pt idx="1149">
                        <c:v>57201</c:v>
                      </c:pt>
                      <c:pt idx="1150">
                        <c:v>57251</c:v>
                      </c:pt>
                      <c:pt idx="1151">
                        <c:v>57301</c:v>
                      </c:pt>
                      <c:pt idx="1152">
                        <c:v>57351</c:v>
                      </c:pt>
                      <c:pt idx="1153">
                        <c:v>57401</c:v>
                      </c:pt>
                      <c:pt idx="1154">
                        <c:v>57451</c:v>
                      </c:pt>
                      <c:pt idx="1155">
                        <c:v>57501</c:v>
                      </c:pt>
                      <c:pt idx="1156">
                        <c:v>57551</c:v>
                      </c:pt>
                      <c:pt idx="1157">
                        <c:v>57601</c:v>
                      </c:pt>
                      <c:pt idx="1158">
                        <c:v>57651</c:v>
                      </c:pt>
                      <c:pt idx="1159">
                        <c:v>57701</c:v>
                      </c:pt>
                      <c:pt idx="1160">
                        <c:v>57751</c:v>
                      </c:pt>
                      <c:pt idx="1161">
                        <c:v>57801</c:v>
                      </c:pt>
                      <c:pt idx="1162">
                        <c:v>57851</c:v>
                      </c:pt>
                      <c:pt idx="1163">
                        <c:v>57901</c:v>
                      </c:pt>
                      <c:pt idx="1164">
                        <c:v>57951</c:v>
                      </c:pt>
                      <c:pt idx="1165">
                        <c:v>58001</c:v>
                      </c:pt>
                      <c:pt idx="1166">
                        <c:v>58051</c:v>
                      </c:pt>
                      <c:pt idx="1167">
                        <c:v>58101</c:v>
                      </c:pt>
                      <c:pt idx="1168">
                        <c:v>58151</c:v>
                      </c:pt>
                      <c:pt idx="1169">
                        <c:v>58201</c:v>
                      </c:pt>
                      <c:pt idx="1170">
                        <c:v>58251</c:v>
                      </c:pt>
                      <c:pt idx="1171">
                        <c:v>58301</c:v>
                      </c:pt>
                      <c:pt idx="1172">
                        <c:v>58351</c:v>
                      </c:pt>
                      <c:pt idx="1173">
                        <c:v>58401</c:v>
                      </c:pt>
                      <c:pt idx="1174">
                        <c:v>58451</c:v>
                      </c:pt>
                      <c:pt idx="1175">
                        <c:v>58501</c:v>
                      </c:pt>
                      <c:pt idx="1176">
                        <c:v>58551</c:v>
                      </c:pt>
                      <c:pt idx="1177">
                        <c:v>58601</c:v>
                      </c:pt>
                      <c:pt idx="1178">
                        <c:v>58651</c:v>
                      </c:pt>
                      <c:pt idx="1179">
                        <c:v>58701</c:v>
                      </c:pt>
                      <c:pt idx="1180">
                        <c:v>58751</c:v>
                      </c:pt>
                      <c:pt idx="1181">
                        <c:v>58801</c:v>
                      </c:pt>
                      <c:pt idx="1182">
                        <c:v>58851</c:v>
                      </c:pt>
                      <c:pt idx="1183">
                        <c:v>58901</c:v>
                      </c:pt>
                      <c:pt idx="1184">
                        <c:v>58951</c:v>
                      </c:pt>
                      <c:pt idx="1185">
                        <c:v>59001</c:v>
                      </c:pt>
                      <c:pt idx="1186">
                        <c:v>59051</c:v>
                      </c:pt>
                      <c:pt idx="1187">
                        <c:v>59101</c:v>
                      </c:pt>
                      <c:pt idx="1188">
                        <c:v>59151</c:v>
                      </c:pt>
                      <c:pt idx="1189">
                        <c:v>59201</c:v>
                      </c:pt>
                      <c:pt idx="1190">
                        <c:v>59251</c:v>
                      </c:pt>
                      <c:pt idx="1191">
                        <c:v>59301</c:v>
                      </c:pt>
                      <c:pt idx="1192">
                        <c:v>59351</c:v>
                      </c:pt>
                      <c:pt idx="1193">
                        <c:v>59401</c:v>
                      </c:pt>
                      <c:pt idx="1194">
                        <c:v>59451</c:v>
                      </c:pt>
                      <c:pt idx="1195">
                        <c:v>59501</c:v>
                      </c:pt>
                      <c:pt idx="1196">
                        <c:v>59551</c:v>
                      </c:pt>
                      <c:pt idx="1197">
                        <c:v>59601</c:v>
                      </c:pt>
                      <c:pt idx="1198">
                        <c:v>59651</c:v>
                      </c:pt>
                      <c:pt idx="1199">
                        <c:v>59701</c:v>
                      </c:pt>
                      <c:pt idx="1200">
                        <c:v>59751</c:v>
                      </c:pt>
                      <c:pt idx="1201">
                        <c:v>59801</c:v>
                      </c:pt>
                      <c:pt idx="1202">
                        <c:v>59851</c:v>
                      </c:pt>
                      <c:pt idx="1203">
                        <c:v>59901</c:v>
                      </c:pt>
                      <c:pt idx="1204">
                        <c:v>59951</c:v>
                      </c:pt>
                      <c:pt idx="1205">
                        <c:v>60001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'by $50'!$C$4:$C$1209</c:f>
              <c:numCache>
                <c:formatCode>General</c:formatCode>
                <c:ptCount val="12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0.01</c:v>
                </c:pt>
                <c:pt idx="207">
                  <c:v>0.51</c:v>
                </c:pt>
                <c:pt idx="208">
                  <c:v>1.01</c:v>
                </c:pt>
                <c:pt idx="209">
                  <c:v>1.51</c:v>
                </c:pt>
                <c:pt idx="210">
                  <c:v>2.0099999999999998</c:v>
                </c:pt>
                <c:pt idx="211">
                  <c:v>2.5099999999999998</c:v>
                </c:pt>
                <c:pt idx="212">
                  <c:v>3.01</c:v>
                </c:pt>
                <c:pt idx="213">
                  <c:v>3.51</c:v>
                </c:pt>
                <c:pt idx="214">
                  <c:v>4.01</c:v>
                </c:pt>
                <c:pt idx="215">
                  <c:v>4.51</c:v>
                </c:pt>
                <c:pt idx="216">
                  <c:v>5.01</c:v>
                </c:pt>
                <c:pt idx="217">
                  <c:v>5.51</c:v>
                </c:pt>
                <c:pt idx="218">
                  <c:v>6.01</c:v>
                </c:pt>
                <c:pt idx="219">
                  <c:v>6.51</c:v>
                </c:pt>
                <c:pt idx="220">
                  <c:v>7.01</c:v>
                </c:pt>
                <c:pt idx="221">
                  <c:v>7.51</c:v>
                </c:pt>
                <c:pt idx="222">
                  <c:v>8.01</c:v>
                </c:pt>
                <c:pt idx="223">
                  <c:v>8.51</c:v>
                </c:pt>
                <c:pt idx="224">
                  <c:v>9.01</c:v>
                </c:pt>
                <c:pt idx="225">
                  <c:v>9.51</c:v>
                </c:pt>
                <c:pt idx="226">
                  <c:v>10.01</c:v>
                </c:pt>
                <c:pt idx="227">
                  <c:v>10.51</c:v>
                </c:pt>
                <c:pt idx="228">
                  <c:v>11.01</c:v>
                </c:pt>
                <c:pt idx="229">
                  <c:v>11.51</c:v>
                </c:pt>
                <c:pt idx="230">
                  <c:v>12.01</c:v>
                </c:pt>
                <c:pt idx="231">
                  <c:v>12.51</c:v>
                </c:pt>
                <c:pt idx="232">
                  <c:v>13.01</c:v>
                </c:pt>
                <c:pt idx="233">
                  <c:v>13.51</c:v>
                </c:pt>
                <c:pt idx="234">
                  <c:v>14.01</c:v>
                </c:pt>
                <c:pt idx="235">
                  <c:v>14.51</c:v>
                </c:pt>
                <c:pt idx="236">
                  <c:v>15.01</c:v>
                </c:pt>
                <c:pt idx="237">
                  <c:v>15.51</c:v>
                </c:pt>
                <c:pt idx="238">
                  <c:v>16.010000000000009</c:v>
                </c:pt>
                <c:pt idx="239">
                  <c:v>16.510000000000009</c:v>
                </c:pt>
                <c:pt idx="240">
                  <c:v>17.010000000000009</c:v>
                </c:pt>
                <c:pt idx="241">
                  <c:v>17.510000000000009</c:v>
                </c:pt>
                <c:pt idx="242">
                  <c:v>18.010000000000009</c:v>
                </c:pt>
                <c:pt idx="243">
                  <c:v>18.510000000000009</c:v>
                </c:pt>
                <c:pt idx="244">
                  <c:v>19.010000000000009</c:v>
                </c:pt>
                <c:pt idx="245">
                  <c:v>19.510000000000009</c:v>
                </c:pt>
                <c:pt idx="246">
                  <c:v>20.010000000000009</c:v>
                </c:pt>
                <c:pt idx="247">
                  <c:v>20.51</c:v>
                </c:pt>
                <c:pt idx="248">
                  <c:v>21.01</c:v>
                </c:pt>
                <c:pt idx="249">
                  <c:v>21.51</c:v>
                </c:pt>
                <c:pt idx="250">
                  <c:v>22.01</c:v>
                </c:pt>
                <c:pt idx="251">
                  <c:v>22.51</c:v>
                </c:pt>
                <c:pt idx="252">
                  <c:v>23.01</c:v>
                </c:pt>
                <c:pt idx="253">
                  <c:v>23.51</c:v>
                </c:pt>
                <c:pt idx="254">
                  <c:v>24.01</c:v>
                </c:pt>
                <c:pt idx="255">
                  <c:v>24.51</c:v>
                </c:pt>
                <c:pt idx="256">
                  <c:v>25.01</c:v>
                </c:pt>
                <c:pt idx="257">
                  <c:v>25.51</c:v>
                </c:pt>
                <c:pt idx="258">
                  <c:v>26.01</c:v>
                </c:pt>
                <c:pt idx="259">
                  <c:v>26.51</c:v>
                </c:pt>
                <c:pt idx="260">
                  <c:v>27.01</c:v>
                </c:pt>
                <c:pt idx="261">
                  <c:v>27.51</c:v>
                </c:pt>
                <c:pt idx="262">
                  <c:v>28.01</c:v>
                </c:pt>
                <c:pt idx="263">
                  <c:v>28.51</c:v>
                </c:pt>
                <c:pt idx="264">
                  <c:v>29</c:v>
                </c:pt>
                <c:pt idx="265">
                  <c:v>29.01</c:v>
                </c:pt>
                <c:pt idx="266">
                  <c:v>29.51</c:v>
                </c:pt>
                <c:pt idx="267">
                  <c:v>30.01</c:v>
                </c:pt>
                <c:pt idx="268">
                  <c:v>30.51</c:v>
                </c:pt>
                <c:pt idx="269">
                  <c:v>31.01</c:v>
                </c:pt>
                <c:pt idx="270">
                  <c:v>31.51</c:v>
                </c:pt>
                <c:pt idx="271">
                  <c:v>32.01</c:v>
                </c:pt>
                <c:pt idx="272">
                  <c:v>32.51</c:v>
                </c:pt>
                <c:pt idx="273">
                  <c:v>33.01</c:v>
                </c:pt>
                <c:pt idx="274">
                  <c:v>33.51</c:v>
                </c:pt>
                <c:pt idx="275">
                  <c:v>34.01</c:v>
                </c:pt>
                <c:pt idx="276">
                  <c:v>34.51</c:v>
                </c:pt>
                <c:pt idx="277">
                  <c:v>35.01</c:v>
                </c:pt>
                <c:pt idx="278">
                  <c:v>35.51</c:v>
                </c:pt>
                <c:pt idx="279">
                  <c:v>36.01</c:v>
                </c:pt>
                <c:pt idx="280">
                  <c:v>36.51</c:v>
                </c:pt>
                <c:pt idx="281">
                  <c:v>37.01</c:v>
                </c:pt>
                <c:pt idx="282">
                  <c:v>37.51</c:v>
                </c:pt>
                <c:pt idx="283">
                  <c:v>38.01</c:v>
                </c:pt>
                <c:pt idx="284">
                  <c:v>38.51</c:v>
                </c:pt>
                <c:pt idx="285">
                  <c:v>39.01</c:v>
                </c:pt>
                <c:pt idx="286">
                  <c:v>39.51</c:v>
                </c:pt>
                <c:pt idx="287">
                  <c:v>40.01</c:v>
                </c:pt>
                <c:pt idx="288">
                  <c:v>40.51</c:v>
                </c:pt>
                <c:pt idx="289">
                  <c:v>41.01</c:v>
                </c:pt>
                <c:pt idx="290">
                  <c:v>41.51</c:v>
                </c:pt>
                <c:pt idx="291">
                  <c:v>42.01</c:v>
                </c:pt>
                <c:pt idx="292">
                  <c:v>42.51</c:v>
                </c:pt>
                <c:pt idx="293">
                  <c:v>43.01</c:v>
                </c:pt>
                <c:pt idx="294">
                  <c:v>43.51</c:v>
                </c:pt>
                <c:pt idx="295">
                  <c:v>44.01</c:v>
                </c:pt>
                <c:pt idx="296">
                  <c:v>44.51</c:v>
                </c:pt>
                <c:pt idx="297">
                  <c:v>45.01</c:v>
                </c:pt>
                <c:pt idx="298">
                  <c:v>45.51</c:v>
                </c:pt>
                <c:pt idx="299">
                  <c:v>46.01</c:v>
                </c:pt>
                <c:pt idx="300">
                  <c:v>46.51</c:v>
                </c:pt>
                <c:pt idx="301">
                  <c:v>47.01</c:v>
                </c:pt>
                <c:pt idx="302">
                  <c:v>47.51</c:v>
                </c:pt>
                <c:pt idx="303">
                  <c:v>48.01</c:v>
                </c:pt>
                <c:pt idx="304">
                  <c:v>48.51</c:v>
                </c:pt>
                <c:pt idx="305">
                  <c:v>49.01</c:v>
                </c:pt>
                <c:pt idx="306">
                  <c:v>49.51</c:v>
                </c:pt>
                <c:pt idx="307">
                  <c:v>50.01</c:v>
                </c:pt>
                <c:pt idx="308">
                  <c:v>50.51</c:v>
                </c:pt>
                <c:pt idx="309">
                  <c:v>51.01</c:v>
                </c:pt>
                <c:pt idx="310">
                  <c:v>51.51</c:v>
                </c:pt>
                <c:pt idx="311">
                  <c:v>52.01</c:v>
                </c:pt>
                <c:pt idx="312">
                  <c:v>52.51</c:v>
                </c:pt>
                <c:pt idx="313">
                  <c:v>53.01</c:v>
                </c:pt>
                <c:pt idx="314">
                  <c:v>53.51</c:v>
                </c:pt>
                <c:pt idx="315">
                  <c:v>54.01</c:v>
                </c:pt>
                <c:pt idx="316">
                  <c:v>54.51</c:v>
                </c:pt>
                <c:pt idx="317">
                  <c:v>55.01</c:v>
                </c:pt>
                <c:pt idx="318">
                  <c:v>55.51</c:v>
                </c:pt>
                <c:pt idx="319">
                  <c:v>56.01</c:v>
                </c:pt>
                <c:pt idx="320">
                  <c:v>56.51</c:v>
                </c:pt>
                <c:pt idx="321">
                  <c:v>57.01</c:v>
                </c:pt>
                <c:pt idx="322">
                  <c:v>57.51</c:v>
                </c:pt>
                <c:pt idx="323">
                  <c:v>58.01</c:v>
                </c:pt>
                <c:pt idx="324">
                  <c:v>58.51</c:v>
                </c:pt>
                <c:pt idx="325">
                  <c:v>59.01</c:v>
                </c:pt>
                <c:pt idx="326">
                  <c:v>59.51</c:v>
                </c:pt>
                <c:pt idx="327">
                  <c:v>60.01</c:v>
                </c:pt>
                <c:pt idx="328">
                  <c:v>60.51</c:v>
                </c:pt>
                <c:pt idx="329">
                  <c:v>61.01</c:v>
                </c:pt>
                <c:pt idx="330">
                  <c:v>61.51</c:v>
                </c:pt>
                <c:pt idx="331">
                  <c:v>62.01</c:v>
                </c:pt>
                <c:pt idx="332">
                  <c:v>62.51</c:v>
                </c:pt>
                <c:pt idx="333">
                  <c:v>63.01</c:v>
                </c:pt>
                <c:pt idx="334">
                  <c:v>63.51</c:v>
                </c:pt>
                <c:pt idx="335">
                  <c:v>64.010000000000005</c:v>
                </c:pt>
                <c:pt idx="336">
                  <c:v>64.510000000000005</c:v>
                </c:pt>
                <c:pt idx="337">
                  <c:v>65.010000000000005</c:v>
                </c:pt>
                <c:pt idx="338">
                  <c:v>65.510000000000005</c:v>
                </c:pt>
                <c:pt idx="339">
                  <c:v>66.010000000000005</c:v>
                </c:pt>
                <c:pt idx="340">
                  <c:v>66.510000000000005</c:v>
                </c:pt>
                <c:pt idx="341">
                  <c:v>67.010000000000005</c:v>
                </c:pt>
                <c:pt idx="342">
                  <c:v>67.510000000000005</c:v>
                </c:pt>
                <c:pt idx="343">
                  <c:v>68.010000000000005</c:v>
                </c:pt>
                <c:pt idx="344">
                  <c:v>68.510000000000005</c:v>
                </c:pt>
                <c:pt idx="345">
                  <c:v>69.010000000000005</c:v>
                </c:pt>
                <c:pt idx="346">
                  <c:v>69.510000000000005</c:v>
                </c:pt>
                <c:pt idx="347">
                  <c:v>70.010000000000005</c:v>
                </c:pt>
                <c:pt idx="348">
                  <c:v>70.510000000000005</c:v>
                </c:pt>
                <c:pt idx="349">
                  <c:v>71.010000000000005</c:v>
                </c:pt>
                <c:pt idx="350">
                  <c:v>71.510000000000005</c:v>
                </c:pt>
                <c:pt idx="351">
                  <c:v>72.010000000000005</c:v>
                </c:pt>
                <c:pt idx="352">
                  <c:v>72.510000000000005</c:v>
                </c:pt>
                <c:pt idx="353">
                  <c:v>73.010000000000005</c:v>
                </c:pt>
                <c:pt idx="354">
                  <c:v>73.510000000000005</c:v>
                </c:pt>
                <c:pt idx="355">
                  <c:v>74.010000000000005</c:v>
                </c:pt>
                <c:pt idx="356">
                  <c:v>74.510000000000005</c:v>
                </c:pt>
                <c:pt idx="357">
                  <c:v>75.010000000000005</c:v>
                </c:pt>
                <c:pt idx="358">
                  <c:v>75.510000000000005</c:v>
                </c:pt>
                <c:pt idx="359">
                  <c:v>76.010000000000005</c:v>
                </c:pt>
                <c:pt idx="360">
                  <c:v>76.510000000000005</c:v>
                </c:pt>
                <c:pt idx="361">
                  <c:v>77.010000000000005</c:v>
                </c:pt>
                <c:pt idx="362">
                  <c:v>77.510000000000005</c:v>
                </c:pt>
                <c:pt idx="363">
                  <c:v>78.010000000000005</c:v>
                </c:pt>
                <c:pt idx="364">
                  <c:v>78.510000000000005</c:v>
                </c:pt>
                <c:pt idx="365">
                  <c:v>79.010000000000005</c:v>
                </c:pt>
                <c:pt idx="366">
                  <c:v>79.510000000000005</c:v>
                </c:pt>
                <c:pt idx="367">
                  <c:v>80.010000000000005</c:v>
                </c:pt>
                <c:pt idx="368">
                  <c:v>80.510000000000005</c:v>
                </c:pt>
                <c:pt idx="369">
                  <c:v>81.010000000000005</c:v>
                </c:pt>
                <c:pt idx="370">
                  <c:v>81.510000000000005</c:v>
                </c:pt>
                <c:pt idx="371">
                  <c:v>82.01</c:v>
                </c:pt>
                <c:pt idx="372">
                  <c:v>82.51</c:v>
                </c:pt>
                <c:pt idx="373">
                  <c:v>83.01</c:v>
                </c:pt>
                <c:pt idx="374">
                  <c:v>83.51</c:v>
                </c:pt>
                <c:pt idx="375">
                  <c:v>84.01</c:v>
                </c:pt>
                <c:pt idx="376">
                  <c:v>84.51</c:v>
                </c:pt>
                <c:pt idx="377">
                  <c:v>85.01</c:v>
                </c:pt>
                <c:pt idx="378">
                  <c:v>85.51</c:v>
                </c:pt>
                <c:pt idx="379">
                  <c:v>86.01</c:v>
                </c:pt>
                <c:pt idx="380">
                  <c:v>86.51</c:v>
                </c:pt>
                <c:pt idx="381">
                  <c:v>87.01</c:v>
                </c:pt>
                <c:pt idx="382">
                  <c:v>87.51</c:v>
                </c:pt>
                <c:pt idx="383">
                  <c:v>88.01</c:v>
                </c:pt>
                <c:pt idx="384">
                  <c:v>88.51</c:v>
                </c:pt>
                <c:pt idx="385">
                  <c:v>89.01</c:v>
                </c:pt>
                <c:pt idx="386">
                  <c:v>89.51</c:v>
                </c:pt>
                <c:pt idx="387">
                  <c:v>90.01</c:v>
                </c:pt>
                <c:pt idx="388">
                  <c:v>90.51</c:v>
                </c:pt>
                <c:pt idx="389">
                  <c:v>91.01</c:v>
                </c:pt>
                <c:pt idx="390">
                  <c:v>91.51</c:v>
                </c:pt>
                <c:pt idx="391">
                  <c:v>92.01</c:v>
                </c:pt>
                <c:pt idx="392">
                  <c:v>92.51</c:v>
                </c:pt>
                <c:pt idx="393">
                  <c:v>93.01</c:v>
                </c:pt>
                <c:pt idx="394">
                  <c:v>93.51</c:v>
                </c:pt>
                <c:pt idx="395">
                  <c:v>94.01</c:v>
                </c:pt>
                <c:pt idx="396">
                  <c:v>94.51</c:v>
                </c:pt>
                <c:pt idx="397">
                  <c:v>95.01</c:v>
                </c:pt>
                <c:pt idx="398">
                  <c:v>95.51</c:v>
                </c:pt>
                <c:pt idx="399">
                  <c:v>96.01</c:v>
                </c:pt>
                <c:pt idx="400">
                  <c:v>96.51</c:v>
                </c:pt>
                <c:pt idx="401">
                  <c:v>97.01</c:v>
                </c:pt>
                <c:pt idx="402">
                  <c:v>97.51</c:v>
                </c:pt>
                <c:pt idx="403">
                  <c:v>98.01</c:v>
                </c:pt>
                <c:pt idx="404">
                  <c:v>98.51</c:v>
                </c:pt>
                <c:pt idx="405">
                  <c:v>99.01</c:v>
                </c:pt>
                <c:pt idx="406">
                  <c:v>99.51</c:v>
                </c:pt>
                <c:pt idx="407">
                  <c:v>100.01</c:v>
                </c:pt>
                <c:pt idx="408">
                  <c:v>100.51</c:v>
                </c:pt>
                <c:pt idx="409">
                  <c:v>101.01</c:v>
                </c:pt>
                <c:pt idx="410">
                  <c:v>101.5</c:v>
                </c:pt>
                <c:pt idx="411">
                  <c:v>101.51</c:v>
                </c:pt>
                <c:pt idx="412">
                  <c:v>102.01</c:v>
                </c:pt>
                <c:pt idx="413">
                  <c:v>102.51</c:v>
                </c:pt>
                <c:pt idx="414">
                  <c:v>103.01</c:v>
                </c:pt>
                <c:pt idx="415">
                  <c:v>103.51</c:v>
                </c:pt>
                <c:pt idx="416">
                  <c:v>104.01</c:v>
                </c:pt>
                <c:pt idx="417">
                  <c:v>104.51</c:v>
                </c:pt>
                <c:pt idx="418">
                  <c:v>105.01</c:v>
                </c:pt>
                <c:pt idx="419">
                  <c:v>105.51</c:v>
                </c:pt>
                <c:pt idx="420">
                  <c:v>106.01</c:v>
                </c:pt>
                <c:pt idx="421">
                  <c:v>106.51</c:v>
                </c:pt>
                <c:pt idx="422">
                  <c:v>107.01</c:v>
                </c:pt>
                <c:pt idx="423">
                  <c:v>107.51</c:v>
                </c:pt>
                <c:pt idx="424">
                  <c:v>108.01</c:v>
                </c:pt>
                <c:pt idx="425">
                  <c:v>108.51</c:v>
                </c:pt>
                <c:pt idx="426">
                  <c:v>109.01</c:v>
                </c:pt>
                <c:pt idx="427">
                  <c:v>109.51</c:v>
                </c:pt>
                <c:pt idx="428">
                  <c:v>110.01</c:v>
                </c:pt>
                <c:pt idx="429">
                  <c:v>110.51</c:v>
                </c:pt>
                <c:pt idx="430">
                  <c:v>111.01</c:v>
                </c:pt>
                <c:pt idx="431">
                  <c:v>111.51</c:v>
                </c:pt>
                <c:pt idx="432">
                  <c:v>112.01</c:v>
                </c:pt>
                <c:pt idx="433">
                  <c:v>112.51</c:v>
                </c:pt>
                <c:pt idx="434">
                  <c:v>113.01</c:v>
                </c:pt>
                <c:pt idx="435">
                  <c:v>113.51</c:v>
                </c:pt>
                <c:pt idx="436">
                  <c:v>114.01</c:v>
                </c:pt>
                <c:pt idx="437">
                  <c:v>114.51</c:v>
                </c:pt>
                <c:pt idx="438">
                  <c:v>115.01</c:v>
                </c:pt>
                <c:pt idx="439">
                  <c:v>115.51</c:v>
                </c:pt>
                <c:pt idx="440">
                  <c:v>116.01</c:v>
                </c:pt>
                <c:pt idx="441">
                  <c:v>116.51</c:v>
                </c:pt>
                <c:pt idx="442">
                  <c:v>117.01</c:v>
                </c:pt>
                <c:pt idx="443">
                  <c:v>117.51</c:v>
                </c:pt>
                <c:pt idx="444">
                  <c:v>118.01</c:v>
                </c:pt>
                <c:pt idx="445">
                  <c:v>118.51</c:v>
                </c:pt>
                <c:pt idx="446">
                  <c:v>119.01</c:v>
                </c:pt>
                <c:pt idx="447">
                  <c:v>119.51</c:v>
                </c:pt>
                <c:pt idx="448">
                  <c:v>120.01</c:v>
                </c:pt>
                <c:pt idx="449">
                  <c:v>120.51</c:v>
                </c:pt>
                <c:pt idx="450">
                  <c:v>121.01</c:v>
                </c:pt>
                <c:pt idx="451">
                  <c:v>121.51</c:v>
                </c:pt>
                <c:pt idx="452">
                  <c:v>122.01</c:v>
                </c:pt>
                <c:pt idx="453">
                  <c:v>122.51</c:v>
                </c:pt>
                <c:pt idx="454">
                  <c:v>123.01</c:v>
                </c:pt>
                <c:pt idx="455">
                  <c:v>123.51</c:v>
                </c:pt>
                <c:pt idx="456">
                  <c:v>124.01</c:v>
                </c:pt>
                <c:pt idx="457">
                  <c:v>124.51</c:v>
                </c:pt>
                <c:pt idx="458">
                  <c:v>125.01</c:v>
                </c:pt>
                <c:pt idx="459">
                  <c:v>125.51</c:v>
                </c:pt>
                <c:pt idx="460">
                  <c:v>126.01</c:v>
                </c:pt>
                <c:pt idx="461">
                  <c:v>126.51</c:v>
                </c:pt>
                <c:pt idx="462">
                  <c:v>127.01</c:v>
                </c:pt>
                <c:pt idx="463">
                  <c:v>127.51</c:v>
                </c:pt>
                <c:pt idx="464">
                  <c:v>128.01</c:v>
                </c:pt>
                <c:pt idx="465">
                  <c:v>128.51</c:v>
                </c:pt>
                <c:pt idx="466">
                  <c:v>129.01</c:v>
                </c:pt>
                <c:pt idx="467">
                  <c:v>129.51</c:v>
                </c:pt>
                <c:pt idx="468">
                  <c:v>130.01</c:v>
                </c:pt>
                <c:pt idx="469">
                  <c:v>130.51</c:v>
                </c:pt>
                <c:pt idx="470">
                  <c:v>131.01</c:v>
                </c:pt>
                <c:pt idx="471">
                  <c:v>131.51</c:v>
                </c:pt>
                <c:pt idx="472">
                  <c:v>132.01</c:v>
                </c:pt>
                <c:pt idx="473">
                  <c:v>132.51</c:v>
                </c:pt>
                <c:pt idx="474">
                  <c:v>133.01</c:v>
                </c:pt>
                <c:pt idx="475">
                  <c:v>133.51</c:v>
                </c:pt>
                <c:pt idx="476">
                  <c:v>134.01</c:v>
                </c:pt>
                <c:pt idx="477">
                  <c:v>134.51</c:v>
                </c:pt>
                <c:pt idx="478">
                  <c:v>135.01</c:v>
                </c:pt>
                <c:pt idx="479">
                  <c:v>135.51</c:v>
                </c:pt>
                <c:pt idx="480">
                  <c:v>136.01</c:v>
                </c:pt>
                <c:pt idx="481">
                  <c:v>136.51</c:v>
                </c:pt>
                <c:pt idx="482">
                  <c:v>137.01</c:v>
                </c:pt>
                <c:pt idx="483">
                  <c:v>137.51</c:v>
                </c:pt>
                <c:pt idx="484">
                  <c:v>138.01</c:v>
                </c:pt>
                <c:pt idx="485">
                  <c:v>138.51</c:v>
                </c:pt>
                <c:pt idx="486">
                  <c:v>139.01</c:v>
                </c:pt>
                <c:pt idx="487">
                  <c:v>139.51</c:v>
                </c:pt>
                <c:pt idx="488">
                  <c:v>140.01</c:v>
                </c:pt>
                <c:pt idx="489">
                  <c:v>140.51</c:v>
                </c:pt>
                <c:pt idx="490">
                  <c:v>141.01</c:v>
                </c:pt>
                <c:pt idx="491">
                  <c:v>141.51</c:v>
                </c:pt>
                <c:pt idx="492">
                  <c:v>142.01</c:v>
                </c:pt>
                <c:pt idx="493">
                  <c:v>142.51</c:v>
                </c:pt>
                <c:pt idx="494">
                  <c:v>143.01</c:v>
                </c:pt>
                <c:pt idx="495">
                  <c:v>143.51</c:v>
                </c:pt>
                <c:pt idx="496">
                  <c:v>144.01</c:v>
                </c:pt>
                <c:pt idx="497">
                  <c:v>144.51</c:v>
                </c:pt>
                <c:pt idx="498">
                  <c:v>145.01</c:v>
                </c:pt>
                <c:pt idx="499">
                  <c:v>145.51</c:v>
                </c:pt>
                <c:pt idx="500">
                  <c:v>146.01</c:v>
                </c:pt>
                <c:pt idx="501">
                  <c:v>146.51</c:v>
                </c:pt>
                <c:pt idx="502">
                  <c:v>147.01</c:v>
                </c:pt>
                <c:pt idx="503">
                  <c:v>147.51</c:v>
                </c:pt>
                <c:pt idx="504">
                  <c:v>148.01</c:v>
                </c:pt>
                <c:pt idx="505">
                  <c:v>148.51</c:v>
                </c:pt>
                <c:pt idx="506">
                  <c:v>149.01</c:v>
                </c:pt>
                <c:pt idx="507">
                  <c:v>149.51</c:v>
                </c:pt>
                <c:pt idx="508">
                  <c:v>150.01</c:v>
                </c:pt>
                <c:pt idx="509">
                  <c:v>150.51</c:v>
                </c:pt>
                <c:pt idx="510">
                  <c:v>151.01</c:v>
                </c:pt>
                <c:pt idx="511">
                  <c:v>151.51</c:v>
                </c:pt>
                <c:pt idx="512">
                  <c:v>152.01</c:v>
                </c:pt>
                <c:pt idx="513">
                  <c:v>152.51</c:v>
                </c:pt>
                <c:pt idx="514">
                  <c:v>153.01</c:v>
                </c:pt>
                <c:pt idx="515">
                  <c:v>153.51</c:v>
                </c:pt>
                <c:pt idx="516">
                  <c:v>154.01</c:v>
                </c:pt>
                <c:pt idx="517">
                  <c:v>154.51</c:v>
                </c:pt>
                <c:pt idx="518">
                  <c:v>155.01</c:v>
                </c:pt>
                <c:pt idx="519">
                  <c:v>155.51</c:v>
                </c:pt>
                <c:pt idx="520">
                  <c:v>156.01</c:v>
                </c:pt>
                <c:pt idx="521">
                  <c:v>156.51</c:v>
                </c:pt>
                <c:pt idx="522">
                  <c:v>157.01</c:v>
                </c:pt>
                <c:pt idx="523">
                  <c:v>157.51</c:v>
                </c:pt>
                <c:pt idx="524">
                  <c:v>158.01</c:v>
                </c:pt>
                <c:pt idx="525">
                  <c:v>158.51</c:v>
                </c:pt>
                <c:pt idx="526">
                  <c:v>159.01</c:v>
                </c:pt>
                <c:pt idx="527">
                  <c:v>159.51</c:v>
                </c:pt>
                <c:pt idx="528">
                  <c:v>160.01</c:v>
                </c:pt>
                <c:pt idx="529">
                  <c:v>160.51</c:v>
                </c:pt>
                <c:pt idx="530">
                  <c:v>161.01</c:v>
                </c:pt>
                <c:pt idx="531">
                  <c:v>161.51</c:v>
                </c:pt>
                <c:pt idx="532">
                  <c:v>162.01</c:v>
                </c:pt>
                <c:pt idx="533">
                  <c:v>162.51</c:v>
                </c:pt>
                <c:pt idx="534">
                  <c:v>163.01</c:v>
                </c:pt>
                <c:pt idx="535">
                  <c:v>163.51</c:v>
                </c:pt>
                <c:pt idx="536">
                  <c:v>164.01</c:v>
                </c:pt>
                <c:pt idx="537">
                  <c:v>164.51</c:v>
                </c:pt>
                <c:pt idx="538">
                  <c:v>165.01</c:v>
                </c:pt>
                <c:pt idx="539">
                  <c:v>165.51</c:v>
                </c:pt>
                <c:pt idx="540">
                  <c:v>166.01</c:v>
                </c:pt>
                <c:pt idx="541">
                  <c:v>166.51</c:v>
                </c:pt>
                <c:pt idx="542">
                  <c:v>167.01</c:v>
                </c:pt>
                <c:pt idx="543">
                  <c:v>167.51</c:v>
                </c:pt>
                <c:pt idx="544">
                  <c:v>168.01</c:v>
                </c:pt>
                <c:pt idx="545">
                  <c:v>168.51</c:v>
                </c:pt>
                <c:pt idx="546">
                  <c:v>169.01</c:v>
                </c:pt>
                <c:pt idx="547">
                  <c:v>169.51</c:v>
                </c:pt>
                <c:pt idx="548">
                  <c:v>170.01</c:v>
                </c:pt>
                <c:pt idx="549">
                  <c:v>170.51</c:v>
                </c:pt>
                <c:pt idx="550">
                  <c:v>171.01</c:v>
                </c:pt>
                <c:pt idx="551">
                  <c:v>171.51</c:v>
                </c:pt>
                <c:pt idx="552">
                  <c:v>172.01</c:v>
                </c:pt>
                <c:pt idx="553">
                  <c:v>172.51</c:v>
                </c:pt>
                <c:pt idx="554">
                  <c:v>173.01</c:v>
                </c:pt>
                <c:pt idx="555">
                  <c:v>173.51</c:v>
                </c:pt>
                <c:pt idx="556">
                  <c:v>174.01</c:v>
                </c:pt>
                <c:pt idx="557">
                  <c:v>174.51</c:v>
                </c:pt>
                <c:pt idx="558">
                  <c:v>175.01</c:v>
                </c:pt>
                <c:pt idx="559">
                  <c:v>175.51</c:v>
                </c:pt>
                <c:pt idx="560">
                  <c:v>176.01</c:v>
                </c:pt>
                <c:pt idx="561">
                  <c:v>176.51</c:v>
                </c:pt>
                <c:pt idx="562">
                  <c:v>177.01</c:v>
                </c:pt>
                <c:pt idx="563">
                  <c:v>177.51</c:v>
                </c:pt>
                <c:pt idx="564">
                  <c:v>178.01</c:v>
                </c:pt>
                <c:pt idx="565">
                  <c:v>178.51</c:v>
                </c:pt>
                <c:pt idx="566">
                  <c:v>179.01</c:v>
                </c:pt>
                <c:pt idx="567">
                  <c:v>179.51</c:v>
                </c:pt>
                <c:pt idx="568">
                  <c:v>180.01</c:v>
                </c:pt>
                <c:pt idx="569">
                  <c:v>180.51</c:v>
                </c:pt>
                <c:pt idx="570">
                  <c:v>181.01</c:v>
                </c:pt>
                <c:pt idx="571">
                  <c:v>181.51</c:v>
                </c:pt>
                <c:pt idx="572">
                  <c:v>182.01</c:v>
                </c:pt>
                <c:pt idx="573">
                  <c:v>182.51</c:v>
                </c:pt>
                <c:pt idx="574">
                  <c:v>183.01</c:v>
                </c:pt>
                <c:pt idx="575">
                  <c:v>183.51</c:v>
                </c:pt>
                <c:pt idx="576">
                  <c:v>184.01</c:v>
                </c:pt>
                <c:pt idx="577">
                  <c:v>184.51</c:v>
                </c:pt>
                <c:pt idx="578">
                  <c:v>185.01</c:v>
                </c:pt>
                <c:pt idx="579">
                  <c:v>185.51</c:v>
                </c:pt>
                <c:pt idx="580">
                  <c:v>186.01</c:v>
                </c:pt>
                <c:pt idx="581">
                  <c:v>186.51</c:v>
                </c:pt>
                <c:pt idx="582">
                  <c:v>187.01</c:v>
                </c:pt>
                <c:pt idx="583">
                  <c:v>187.51</c:v>
                </c:pt>
                <c:pt idx="584">
                  <c:v>188.01</c:v>
                </c:pt>
                <c:pt idx="585">
                  <c:v>188.51</c:v>
                </c:pt>
                <c:pt idx="586">
                  <c:v>189.01</c:v>
                </c:pt>
                <c:pt idx="587">
                  <c:v>189.51</c:v>
                </c:pt>
                <c:pt idx="588">
                  <c:v>190.01</c:v>
                </c:pt>
                <c:pt idx="589">
                  <c:v>190.51</c:v>
                </c:pt>
                <c:pt idx="590">
                  <c:v>191.01</c:v>
                </c:pt>
                <c:pt idx="591">
                  <c:v>191.51</c:v>
                </c:pt>
                <c:pt idx="592">
                  <c:v>192.01</c:v>
                </c:pt>
                <c:pt idx="593">
                  <c:v>192.51</c:v>
                </c:pt>
                <c:pt idx="594">
                  <c:v>193.01</c:v>
                </c:pt>
                <c:pt idx="595">
                  <c:v>193.51</c:v>
                </c:pt>
                <c:pt idx="596">
                  <c:v>194.01</c:v>
                </c:pt>
                <c:pt idx="597">
                  <c:v>194.51</c:v>
                </c:pt>
                <c:pt idx="598">
                  <c:v>195.01</c:v>
                </c:pt>
                <c:pt idx="599">
                  <c:v>195.51</c:v>
                </c:pt>
                <c:pt idx="600">
                  <c:v>196.01</c:v>
                </c:pt>
                <c:pt idx="601">
                  <c:v>196.51</c:v>
                </c:pt>
                <c:pt idx="602">
                  <c:v>197.01</c:v>
                </c:pt>
                <c:pt idx="603">
                  <c:v>197.51</c:v>
                </c:pt>
                <c:pt idx="604">
                  <c:v>198.01</c:v>
                </c:pt>
                <c:pt idx="605">
                  <c:v>198.51</c:v>
                </c:pt>
                <c:pt idx="606">
                  <c:v>199.01</c:v>
                </c:pt>
                <c:pt idx="607">
                  <c:v>199.51</c:v>
                </c:pt>
                <c:pt idx="608">
                  <c:v>200.01</c:v>
                </c:pt>
                <c:pt idx="609">
                  <c:v>200.51</c:v>
                </c:pt>
                <c:pt idx="610">
                  <c:v>201.01</c:v>
                </c:pt>
                <c:pt idx="611">
                  <c:v>201.51</c:v>
                </c:pt>
                <c:pt idx="612">
                  <c:v>202.01</c:v>
                </c:pt>
                <c:pt idx="613">
                  <c:v>202.51</c:v>
                </c:pt>
                <c:pt idx="614">
                  <c:v>203.01</c:v>
                </c:pt>
                <c:pt idx="615">
                  <c:v>203.51</c:v>
                </c:pt>
                <c:pt idx="616">
                  <c:v>204.01</c:v>
                </c:pt>
                <c:pt idx="617">
                  <c:v>204.51</c:v>
                </c:pt>
                <c:pt idx="618">
                  <c:v>205.01</c:v>
                </c:pt>
                <c:pt idx="619">
                  <c:v>205.51</c:v>
                </c:pt>
                <c:pt idx="620">
                  <c:v>206.01</c:v>
                </c:pt>
                <c:pt idx="621">
                  <c:v>206.51</c:v>
                </c:pt>
                <c:pt idx="622">
                  <c:v>207.01</c:v>
                </c:pt>
                <c:pt idx="623">
                  <c:v>207.51</c:v>
                </c:pt>
                <c:pt idx="624">
                  <c:v>208.01</c:v>
                </c:pt>
                <c:pt idx="625">
                  <c:v>208.51</c:v>
                </c:pt>
                <c:pt idx="626">
                  <c:v>209.01</c:v>
                </c:pt>
                <c:pt idx="627">
                  <c:v>209.51</c:v>
                </c:pt>
                <c:pt idx="628">
                  <c:v>210.01</c:v>
                </c:pt>
                <c:pt idx="629">
                  <c:v>210.51</c:v>
                </c:pt>
                <c:pt idx="630">
                  <c:v>211.01</c:v>
                </c:pt>
                <c:pt idx="631">
                  <c:v>211.51</c:v>
                </c:pt>
                <c:pt idx="632">
                  <c:v>212.01</c:v>
                </c:pt>
                <c:pt idx="633">
                  <c:v>212.51</c:v>
                </c:pt>
                <c:pt idx="634">
                  <c:v>213.01</c:v>
                </c:pt>
                <c:pt idx="635">
                  <c:v>213.51</c:v>
                </c:pt>
                <c:pt idx="636">
                  <c:v>214.01</c:v>
                </c:pt>
                <c:pt idx="637">
                  <c:v>214.51</c:v>
                </c:pt>
                <c:pt idx="638">
                  <c:v>215.01</c:v>
                </c:pt>
                <c:pt idx="639">
                  <c:v>215.51</c:v>
                </c:pt>
                <c:pt idx="640">
                  <c:v>216.01</c:v>
                </c:pt>
                <c:pt idx="641">
                  <c:v>216.51</c:v>
                </c:pt>
                <c:pt idx="642">
                  <c:v>217.01</c:v>
                </c:pt>
                <c:pt idx="643">
                  <c:v>217.51</c:v>
                </c:pt>
                <c:pt idx="644">
                  <c:v>218.01</c:v>
                </c:pt>
                <c:pt idx="645">
                  <c:v>218.51</c:v>
                </c:pt>
                <c:pt idx="646">
                  <c:v>219.01</c:v>
                </c:pt>
                <c:pt idx="647">
                  <c:v>219.51</c:v>
                </c:pt>
                <c:pt idx="648">
                  <c:v>220.01</c:v>
                </c:pt>
                <c:pt idx="649">
                  <c:v>220.51</c:v>
                </c:pt>
                <c:pt idx="650">
                  <c:v>221.01</c:v>
                </c:pt>
                <c:pt idx="651">
                  <c:v>221.51</c:v>
                </c:pt>
                <c:pt idx="652">
                  <c:v>222.01</c:v>
                </c:pt>
                <c:pt idx="653">
                  <c:v>222.51</c:v>
                </c:pt>
                <c:pt idx="654">
                  <c:v>223.01</c:v>
                </c:pt>
                <c:pt idx="655">
                  <c:v>223.51</c:v>
                </c:pt>
                <c:pt idx="656">
                  <c:v>224.01</c:v>
                </c:pt>
                <c:pt idx="657">
                  <c:v>224.51</c:v>
                </c:pt>
                <c:pt idx="658">
                  <c:v>225.01</c:v>
                </c:pt>
                <c:pt idx="659">
                  <c:v>225.51</c:v>
                </c:pt>
                <c:pt idx="660">
                  <c:v>226.01</c:v>
                </c:pt>
                <c:pt idx="661">
                  <c:v>226.51</c:v>
                </c:pt>
                <c:pt idx="662">
                  <c:v>227.01</c:v>
                </c:pt>
                <c:pt idx="663">
                  <c:v>227.51</c:v>
                </c:pt>
                <c:pt idx="664">
                  <c:v>228.01</c:v>
                </c:pt>
                <c:pt idx="665">
                  <c:v>228.51</c:v>
                </c:pt>
                <c:pt idx="666">
                  <c:v>229.01</c:v>
                </c:pt>
                <c:pt idx="667">
                  <c:v>229.51</c:v>
                </c:pt>
                <c:pt idx="668">
                  <c:v>230.01</c:v>
                </c:pt>
                <c:pt idx="669">
                  <c:v>230.51</c:v>
                </c:pt>
                <c:pt idx="670">
                  <c:v>231.01</c:v>
                </c:pt>
                <c:pt idx="671">
                  <c:v>231.51</c:v>
                </c:pt>
                <c:pt idx="672">
                  <c:v>232.01</c:v>
                </c:pt>
                <c:pt idx="673">
                  <c:v>232.51</c:v>
                </c:pt>
                <c:pt idx="674">
                  <c:v>233.01</c:v>
                </c:pt>
                <c:pt idx="675">
                  <c:v>233.51</c:v>
                </c:pt>
                <c:pt idx="676">
                  <c:v>234.01</c:v>
                </c:pt>
                <c:pt idx="677">
                  <c:v>234.51</c:v>
                </c:pt>
                <c:pt idx="678">
                  <c:v>235.01</c:v>
                </c:pt>
                <c:pt idx="679">
                  <c:v>235.51</c:v>
                </c:pt>
                <c:pt idx="680">
                  <c:v>236.01</c:v>
                </c:pt>
                <c:pt idx="681">
                  <c:v>236.51</c:v>
                </c:pt>
                <c:pt idx="682">
                  <c:v>237.01</c:v>
                </c:pt>
                <c:pt idx="683">
                  <c:v>237.51</c:v>
                </c:pt>
                <c:pt idx="684">
                  <c:v>238.01</c:v>
                </c:pt>
                <c:pt idx="685">
                  <c:v>238.51</c:v>
                </c:pt>
                <c:pt idx="686">
                  <c:v>239.01</c:v>
                </c:pt>
                <c:pt idx="687">
                  <c:v>239.51</c:v>
                </c:pt>
                <c:pt idx="688">
                  <c:v>240.01</c:v>
                </c:pt>
                <c:pt idx="689">
                  <c:v>240.51</c:v>
                </c:pt>
                <c:pt idx="690">
                  <c:v>241.01</c:v>
                </c:pt>
                <c:pt idx="691">
                  <c:v>241.51</c:v>
                </c:pt>
                <c:pt idx="692">
                  <c:v>242.01</c:v>
                </c:pt>
                <c:pt idx="693">
                  <c:v>242.51</c:v>
                </c:pt>
                <c:pt idx="694">
                  <c:v>243.01</c:v>
                </c:pt>
                <c:pt idx="695">
                  <c:v>243.51</c:v>
                </c:pt>
                <c:pt idx="696">
                  <c:v>244.01</c:v>
                </c:pt>
                <c:pt idx="697">
                  <c:v>244.51</c:v>
                </c:pt>
                <c:pt idx="698">
                  <c:v>245.01</c:v>
                </c:pt>
                <c:pt idx="699">
                  <c:v>245.51</c:v>
                </c:pt>
                <c:pt idx="700">
                  <c:v>246.01</c:v>
                </c:pt>
                <c:pt idx="701">
                  <c:v>246.51</c:v>
                </c:pt>
                <c:pt idx="702">
                  <c:v>247.01</c:v>
                </c:pt>
                <c:pt idx="703">
                  <c:v>247.51</c:v>
                </c:pt>
                <c:pt idx="704">
                  <c:v>248.01</c:v>
                </c:pt>
                <c:pt idx="705">
                  <c:v>248.51</c:v>
                </c:pt>
                <c:pt idx="706">
                  <c:v>249.01</c:v>
                </c:pt>
                <c:pt idx="707">
                  <c:v>249.51</c:v>
                </c:pt>
                <c:pt idx="708">
                  <c:v>250.01</c:v>
                </c:pt>
                <c:pt idx="709">
                  <c:v>250.51</c:v>
                </c:pt>
                <c:pt idx="710">
                  <c:v>251.01</c:v>
                </c:pt>
                <c:pt idx="711">
                  <c:v>251.51</c:v>
                </c:pt>
                <c:pt idx="712">
                  <c:v>252.01</c:v>
                </c:pt>
                <c:pt idx="713">
                  <c:v>252.51</c:v>
                </c:pt>
                <c:pt idx="714">
                  <c:v>253.01</c:v>
                </c:pt>
                <c:pt idx="715">
                  <c:v>253.51</c:v>
                </c:pt>
                <c:pt idx="716">
                  <c:v>254.01</c:v>
                </c:pt>
                <c:pt idx="717">
                  <c:v>254.51</c:v>
                </c:pt>
                <c:pt idx="718">
                  <c:v>255.01</c:v>
                </c:pt>
                <c:pt idx="719">
                  <c:v>255.51</c:v>
                </c:pt>
                <c:pt idx="720">
                  <c:v>256.01</c:v>
                </c:pt>
                <c:pt idx="721">
                  <c:v>256.51</c:v>
                </c:pt>
                <c:pt idx="722">
                  <c:v>257.01</c:v>
                </c:pt>
                <c:pt idx="723">
                  <c:v>257.51</c:v>
                </c:pt>
                <c:pt idx="724">
                  <c:v>258.01</c:v>
                </c:pt>
                <c:pt idx="725">
                  <c:v>258.51</c:v>
                </c:pt>
                <c:pt idx="726">
                  <c:v>259.01</c:v>
                </c:pt>
                <c:pt idx="727">
                  <c:v>259.51</c:v>
                </c:pt>
                <c:pt idx="728">
                  <c:v>260.01</c:v>
                </c:pt>
                <c:pt idx="729">
                  <c:v>260.51</c:v>
                </c:pt>
                <c:pt idx="730">
                  <c:v>261.01</c:v>
                </c:pt>
                <c:pt idx="731">
                  <c:v>261.51</c:v>
                </c:pt>
                <c:pt idx="732">
                  <c:v>262.01</c:v>
                </c:pt>
                <c:pt idx="733">
                  <c:v>262.51</c:v>
                </c:pt>
                <c:pt idx="734">
                  <c:v>263.01</c:v>
                </c:pt>
                <c:pt idx="735">
                  <c:v>263.51</c:v>
                </c:pt>
                <c:pt idx="736">
                  <c:v>264.01</c:v>
                </c:pt>
                <c:pt idx="737">
                  <c:v>264.51</c:v>
                </c:pt>
                <c:pt idx="738">
                  <c:v>265.01</c:v>
                </c:pt>
                <c:pt idx="739">
                  <c:v>265.51</c:v>
                </c:pt>
                <c:pt idx="740">
                  <c:v>266.01</c:v>
                </c:pt>
                <c:pt idx="741">
                  <c:v>266.51</c:v>
                </c:pt>
                <c:pt idx="742">
                  <c:v>267.01</c:v>
                </c:pt>
                <c:pt idx="743">
                  <c:v>267.51</c:v>
                </c:pt>
                <c:pt idx="744">
                  <c:v>268.01</c:v>
                </c:pt>
                <c:pt idx="745">
                  <c:v>268.51</c:v>
                </c:pt>
                <c:pt idx="746">
                  <c:v>269.01</c:v>
                </c:pt>
                <c:pt idx="747">
                  <c:v>269.51</c:v>
                </c:pt>
                <c:pt idx="748">
                  <c:v>270.01</c:v>
                </c:pt>
                <c:pt idx="749">
                  <c:v>270.51</c:v>
                </c:pt>
                <c:pt idx="750">
                  <c:v>271.01</c:v>
                </c:pt>
                <c:pt idx="751">
                  <c:v>271.51</c:v>
                </c:pt>
                <c:pt idx="752">
                  <c:v>272.01</c:v>
                </c:pt>
                <c:pt idx="753">
                  <c:v>272.51</c:v>
                </c:pt>
                <c:pt idx="754">
                  <c:v>273.01</c:v>
                </c:pt>
                <c:pt idx="755">
                  <c:v>273.51</c:v>
                </c:pt>
                <c:pt idx="756">
                  <c:v>274.01</c:v>
                </c:pt>
                <c:pt idx="757">
                  <c:v>274.51</c:v>
                </c:pt>
                <c:pt idx="758">
                  <c:v>275.01</c:v>
                </c:pt>
                <c:pt idx="759">
                  <c:v>275.51</c:v>
                </c:pt>
                <c:pt idx="760">
                  <c:v>276.01</c:v>
                </c:pt>
                <c:pt idx="761">
                  <c:v>276.51</c:v>
                </c:pt>
                <c:pt idx="762">
                  <c:v>277.01</c:v>
                </c:pt>
                <c:pt idx="763">
                  <c:v>277.51</c:v>
                </c:pt>
                <c:pt idx="764">
                  <c:v>278.01</c:v>
                </c:pt>
                <c:pt idx="765">
                  <c:v>278.51</c:v>
                </c:pt>
                <c:pt idx="766">
                  <c:v>279.01</c:v>
                </c:pt>
                <c:pt idx="767">
                  <c:v>279.51</c:v>
                </c:pt>
                <c:pt idx="768">
                  <c:v>280.01</c:v>
                </c:pt>
                <c:pt idx="769">
                  <c:v>280.51</c:v>
                </c:pt>
                <c:pt idx="770">
                  <c:v>281.01</c:v>
                </c:pt>
                <c:pt idx="771">
                  <c:v>281.51</c:v>
                </c:pt>
                <c:pt idx="772">
                  <c:v>282.01</c:v>
                </c:pt>
                <c:pt idx="773">
                  <c:v>282.51</c:v>
                </c:pt>
                <c:pt idx="774">
                  <c:v>283.01</c:v>
                </c:pt>
                <c:pt idx="775">
                  <c:v>283.51</c:v>
                </c:pt>
                <c:pt idx="776">
                  <c:v>284.01</c:v>
                </c:pt>
                <c:pt idx="777">
                  <c:v>284.51</c:v>
                </c:pt>
                <c:pt idx="778">
                  <c:v>285.01</c:v>
                </c:pt>
                <c:pt idx="779">
                  <c:v>285.51</c:v>
                </c:pt>
                <c:pt idx="780">
                  <c:v>286.01</c:v>
                </c:pt>
                <c:pt idx="781">
                  <c:v>286.51</c:v>
                </c:pt>
                <c:pt idx="782">
                  <c:v>287.01</c:v>
                </c:pt>
                <c:pt idx="783">
                  <c:v>287.51</c:v>
                </c:pt>
                <c:pt idx="784">
                  <c:v>288.01</c:v>
                </c:pt>
                <c:pt idx="785">
                  <c:v>288.51</c:v>
                </c:pt>
                <c:pt idx="786">
                  <c:v>289.01</c:v>
                </c:pt>
                <c:pt idx="787">
                  <c:v>289.51</c:v>
                </c:pt>
                <c:pt idx="788">
                  <c:v>290.01</c:v>
                </c:pt>
                <c:pt idx="789">
                  <c:v>290.51</c:v>
                </c:pt>
                <c:pt idx="790">
                  <c:v>291.01</c:v>
                </c:pt>
                <c:pt idx="791">
                  <c:v>291.51</c:v>
                </c:pt>
                <c:pt idx="792">
                  <c:v>292.01</c:v>
                </c:pt>
                <c:pt idx="793">
                  <c:v>292.51</c:v>
                </c:pt>
                <c:pt idx="794">
                  <c:v>293.01</c:v>
                </c:pt>
                <c:pt idx="795">
                  <c:v>293.51</c:v>
                </c:pt>
                <c:pt idx="796">
                  <c:v>294.01</c:v>
                </c:pt>
                <c:pt idx="797">
                  <c:v>294.51</c:v>
                </c:pt>
                <c:pt idx="798">
                  <c:v>295.01</c:v>
                </c:pt>
                <c:pt idx="799">
                  <c:v>295.51</c:v>
                </c:pt>
                <c:pt idx="800">
                  <c:v>296.01</c:v>
                </c:pt>
                <c:pt idx="801">
                  <c:v>296.51</c:v>
                </c:pt>
                <c:pt idx="802">
                  <c:v>297.01</c:v>
                </c:pt>
                <c:pt idx="803">
                  <c:v>297.51</c:v>
                </c:pt>
                <c:pt idx="804">
                  <c:v>298.01</c:v>
                </c:pt>
                <c:pt idx="805">
                  <c:v>298.51</c:v>
                </c:pt>
                <c:pt idx="806">
                  <c:v>299.01</c:v>
                </c:pt>
                <c:pt idx="807">
                  <c:v>299.51</c:v>
                </c:pt>
                <c:pt idx="808">
                  <c:v>300.01</c:v>
                </c:pt>
                <c:pt idx="809">
                  <c:v>300.51</c:v>
                </c:pt>
                <c:pt idx="810">
                  <c:v>301.01</c:v>
                </c:pt>
                <c:pt idx="811">
                  <c:v>301.51</c:v>
                </c:pt>
                <c:pt idx="812">
                  <c:v>302.01</c:v>
                </c:pt>
                <c:pt idx="813">
                  <c:v>302.51</c:v>
                </c:pt>
                <c:pt idx="814">
                  <c:v>303.01</c:v>
                </c:pt>
                <c:pt idx="815">
                  <c:v>303.51</c:v>
                </c:pt>
                <c:pt idx="816">
                  <c:v>304.01</c:v>
                </c:pt>
                <c:pt idx="817">
                  <c:v>304.51</c:v>
                </c:pt>
                <c:pt idx="818">
                  <c:v>305.01</c:v>
                </c:pt>
                <c:pt idx="819">
                  <c:v>305.51</c:v>
                </c:pt>
                <c:pt idx="820">
                  <c:v>306.01</c:v>
                </c:pt>
                <c:pt idx="821">
                  <c:v>306.51</c:v>
                </c:pt>
                <c:pt idx="822">
                  <c:v>307.01</c:v>
                </c:pt>
                <c:pt idx="823">
                  <c:v>307.51</c:v>
                </c:pt>
                <c:pt idx="824">
                  <c:v>308.01</c:v>
                </c:pt>
                <c:pt idx="825">
                  <c:v>308.51</c:v>
                </c:pt>
                <c:pt idx="826">
                  <c:v>309.01</c:v>
                </c:pt>
                <c:pt idx="827">
                  <c:v>309.51</c:v>
                </c:pt>
                <c:pt idx="828">
                  <c:v>310.01</c:v>
                </c:pt>
                <c:pt idx="829">
                  <c:v>310.51</c:v>
                </c:pt>
                <c:pt idx="830">
                  <c:v>311.01</c:v>
                </c:pt>
                <c:pt idx="831">
                  <c:v>311.51</c:v>
                </c:pt>
                <c:pt idx="832">
                  <c:v>312.01</c:v>
                </c:pt>
                <c:pt idx="833">
                  <c:v>312.51</c:v>
                </c:pt>
                <c:pt idx="834">
                  <c:v>313.01</c:v>
                </c:pt>
                <c:pt idx="835">
                  <c:v>313.51</c:v>
                </c:pt>
                <c:pt idx="836">
                  <c:v>314.01</c:v>
                </c:pt>
                <c:pt idx="837">
                  <c:v>314.51</c:v>
                </c:pt>
                <c:pt idx="838">
                  <c:v>315.01</c:v>
                </c:pt>
                <c:pt idx="839">
                  <c:v>315.51</c:v>
                </c:pt>
                <c:pt idx="840">
                  <c:v>316.01</c:v>
                </c:pt>
                <c:pt idx="841">
                  <c:v>316.51</c:v>
                </c:pt>
                <c:pt idx="842">
                  <c:v>317.01</c:v>
                </c:pt>
                <c:pt idx="843">
                  <c:v>317.51</c:v>
                </c:pt>
                <c:pt idx="844">
                  <c:v>318.01</c:v>
                </c:pt>
                <c:pt idx="845">
                  <c:v>318.51</c:v>
                </c:pt>
                <c:pt idx="846">
                  <c:v>319.01</c:v>
                </c:pt>
                <c:pt idx="847">
                  <c:v>319.51</c:v>
                </c:pt>
                <c:pt idx="848">
                  <c:v>320.01</c:v>
                </c:pt>
                <c:pt idx="849">
                  <c:v>320.51</c:v>
                </c:pt>
                <c:pt idx="850">
                  <c:v>321.01</c:v>
                </c:pt>
                <c:pt idx="851">
                  <c:v>321.51</c:v>
                </c:pt>
                <c:pt idx="852">
                  <c:v>322.01</c:v>
                </c:pt>
                <c:pt idx="853">
                  <c:v>322.51</c:v>
                </c:pt>
                <c:pt idx="854">
                  <c:v>323.01</c:v>
                </c:pt>
                <c:pt idx="855">
                  <c:v>323.51</c:v>
                </c:pt>
                <c:pt idx="856">
                  <c:v>324.01</c:v>
                </c:pt>
                <c:pt idx="857">
                  <c:v>324.51</c:v>
                </c:pt>
                <c:pt idx="858">
                  <c:v>325.01</c:v>
                </c:pt>
                <c:pt idx="859">
                  <c:v>325.51</c:v>
                </c:pt>
                <c:pt idx="860">
                  <c:v>326.01</c:v>
                </c:pt>
                <c:pt idx="861">
                  <c:v>326.51</c:v>
                </c:pt>
                <c:pt idx="862">
                  <c:v>327.01</c:v>
                </c:pt>
                <c:pt idx="863">
                  <c:v>327.51</c:v>
                </c:pt>
                <c:pt idx="864">
                  <c:v>328.01</c:v>
                </c:pt>
                <c:pt idx="865">
                  <c:v>328.51</c:v>
                </c:pt>
                <c:pt idx="866">
                  <c:v>329.01</c:v>
                </c:pt>
                <c:pt idx="867">
                  <c:v>329.51</c:v>
                </c:pt>
                <c:pt idx="868">
                  <c:v>330.01</c:v>
                </c:pt>
                <c:pt idx="869">
                  <c:v>330.51</c:v>
                </c:pt>
                <c:pt idx="870">
                  <c:v>331.01</c:v>
                </c:pt>
                <c:pt idx="871">
                  <c:v>331.51</c:v>
                </c:pt>
                <c:pt idx="872">
                  <c:v>332.01</c:v>
                </c:pt>
                <c:pt idx="873">
                  <c:v>332.51</c:v>
                </c:pt>
                <c:pt idx="874">
                  <c:v>333.01</c:v>
                </c:pt>
                <c:pt idx="875">
                  <c:v>333.51</c:v>
                </c:pt>
                <c:pt idx="876">
                  <c:v>334.01</c:v>
                </c:pt>
                <c:pt idx="877">
                  <c:v>334.51</c:v>
                </c:pt>
                <c:pt idx="878">
                  <c:v>335.01</c:v>
                </c:pt>
                <c:pt idx="879">
                  <c:v>335.51</c:v>
                </c:pt>
                <c:pt idx="880">
                  <c:v>336.01</c:v>
                </c:pt>
                <c:pt idx="881">
                  <c:v>336.51</c:v>
                </c:pt>
                <c:pt idx="882">
                  <c:v>337.01</c:v>
                </c:pt>
                <c:pt idx="883">
                  <c:v>337.51</c:v>
                </c:pt>
                <c:pt idx="884">
                  <c:v>338.01</c:v>
                </c:pt>
                <c:pt idx="885">
                  <c:v>338.51</c:v>
                </c:pt>
                <c:pt idx="886">
                  <c:v>339.01</c:v>
                </c:pt>
                <c:pt idx="887">
                  <c:v>339.51</c:v>
                </c:pt>
                <c:pt idx="888">
                  <c:v>340.01</c:v>
                </c:pt>
                <c:pt idx="889">
                  <c:v>340.51</c:v>
                </c:pt>
                <c:pt idx="890">
                  <c:v>341.01</c:v>
                </c:pt>
                <c:pt idx="891">
                  <c:v>341.51</c:v>
                </c:pt>
                <c:pt idx="892">
                  <c:v>342.01</c:v>
                </c:pt>
                <c:pt idx="893">
                  <c:v>342.51</c:v>
                </c:pt>
                <c:pt idx="894">
                  <c:v>343.01</c:v>
                </c:pt>
                <c:pt idx="895">
                  <c:v>343.51</c:v>
                </c:pt>
                <c:pt idx="896">
                  <c:v>344.01</c:v>
                </c:pt>
                <c:pt idx="897">
                  <c:v>344.51</c:v>
                </c:pt>
                <c:pt idx="898">
                  <c:v>345.01</c:v>
                </c:pt>
                <c:pt idx="899">
                  <c:v>345.51</c:v>
                </c:pt>
                <c:pt idx="900">
                  <c:v>346.01</c:v>
                </c:pt>
                <c:pt idx="901">
                  <c:v>346.51</c:v>
                </c:pt>
                <c:pt idx="902">
                  <c:v>347.01</c:v>
                </c:pt>
                <c:pt idx="903">
                  <c:v>347.51</c:v>
                </c:pt>
                <c:pt idx="904">
                  <c:v>348.01</c:v>
                </c:pt>
                <c:pt idx="905">
                  <c:v>348.51</c:v>
                </c:pt>
                <c:pt idx="906">
                  <c:v>349.01</c:v>
                </c:pt>
                <c:pt idx="907">
                  <c:v>349.51</c:v>
                </c:pt>
                <c:pt idx="908">
                  <c:v>350.01</c:v>
                </c:pt>
                <c:pt idx="909">
                  <c:v>350.51</c:v>
                </c:pt>
                <c:pt idx="910">
                  <c:v>351.01</c:v>
                </c:pt>
                <c:pt idx="911">
                  <c:v>351.51</c:v>
                </c:pt>
                <c:pt idx="912">
                  <c:v>352.01</c:v>
                </c:pt>
                <c:pt idx="913">
                  <c:v>352.51</c:v>
                </c:pt>
                <c:pt idx="914">
                  <c:v>353.01</c:v>
                </c:pt>
                <c:pt idx="915">
                  <c:v>353.51</c:v>
                </c:pt>
                <c:pt idx="916">
                  <c:v>354.01</c:v>
                </c:pt>
                <c:pt idx="917">
                  <c:v>354.51</c:v>
                </c:pt>
                <c:pt idx="918">
                  <c:v>355.01</c:v>
                </c:pt>
                <c:pt idx="919">
                  <c:v>355.51</c:v>
                </c:pt>
                <c:pt idx="920">
                  <c:v>356.01</c:v>
                </c:pt>
                <c:pt idx="921">
                  <c:v>356.51</c:v>
                </c:pt>
                <c:pt idx="922">
                  <c:v>357.01</c:v>
                </c:pt>
                <c:pt idx="923">
                  <c:v>357.51</c:v>
                </c:pt>
                <c:pt idx="924">
                  <c:v>358.01</c:v>
                </c:pt>
                <c:pt idx="925">
                  <c:v>358.51</c:v>
                </c:pt>
                <c:pt idx="926">
                  <c:v>359.01</c:v>
                </c:pt>
                <c:pt idx="927">
                  <c:v>359.51</c:v>
                </c:pt>
                <c:pt idx="928">
                  <c:v>360.01</c:v>
                </c:pt>
                <c:pt idx="929">
                  <c:v>360.51</c:v>
                </c:pt>
                <c:pt idx="930">
                  <c:v>361.01</c:v>
                </c:pt>
                <c:pt idx="931">
                  <c:v>361.51</c:v>
                </c:pt>
                <c:pt idx="932">
                  <c:v>362.01</c:v>
                </c:pt>
                <c:pt idx="933">
                  <c:v>362.51</c:v>
                </c:pt>
                <c:pt idx="934">
                  <c:v>363.01</c:v>
                </c:pt>
                <c:pt idx="935">
                  <c:v>363.51</c:v>
                </c:pt>
                <c:pt idx="936">
                  <c:v>364.01</c:v>
                </c:pt>
                <c:pt idx="937">
                  <c:v>364.51</c:v>
                </c:pt>
                <c:pt idx="938">
                  <c:v>365.01</c:v>
                </c:pt>
                <c:pt idx="939">
                  <c:v>365.51</c:v>
                </c:pt>
                <c:pt idx="940">
                  <c:v>366.01</c:v>
                </c:pt>
                <c:pt idx="941">
                  <c:v>366.51</c:v>
                </c:pt>
                <c:pt idx="942">
                  <c:v>367.01</c:v>
                </c:pt>
                <c:pt idx="943">
                  <c:v>367.51</c:v>
                </c:pt>
                <c:pt idx="944">
                  <c:v>368.01</c:v>
                </c:pt>
                <c:pt idx="945">
                  <c:v>368.51</c:v>
                </c:pt>
                <c:pt idx="946">
                  <c:v>369.01</c:v>
                </c:pt>
                <c:pt idx="947">
                  <c:v>369.51</c:v>
                </c:pt>
                <c:pt idx="948">
                  <c:v>370.01</c:v>
                </c:pt>
                <c:pt idx="949">
                  <c:v>370.51</c:v>
                </c:pt>
                <c:pt idx="950">
                  <c:v>371.01</c:v>
                </c:pt>
                <c:pt idx="951">
                  <c:v>371.51</c:v>
                </c:pt>
                <c:pt idx="952">
                  <c:v>372.01</c:v>
                </c:pt>
                <c:pt idx="953">
                  <c:v>372.51</c:v>
                </c:pt>
                <c:pt idx="954">
                  <c:v>373.01</c:v>
                </c:pt>
                <c:pt idx="955">
                  <c:v>373.51</c:v>
                </c:pt>
                <c:pt idx="956">
                  <c:v>374.01</c:v>
                </c:pt>
                <c:pt idx="957">
                  <c:v>374.51</c:v>
                </c:pt>
                <c:pt idx="958">
                  <c:v>375.01</c:v>
                </c:pt>
                <c:pt idx="959">
                  <c:v>375.51</c:v>
                </c:pt>
                <c:pt idx="960">
                  <c:v>376.01</c:v>
                </c:pt>
                <c:pt idx="961">
                  <c:v>376.51</c:v>
                </c:pt>
                <c:pt idx="962">
                  <c:v>377.01</c:v>
                </c:pt>
                <c:pt idx="963">
                  <c:v>377.51</c:v>
                </c:pt>
                <c:pt idx="964">
                  <c:v>378.01</c:v>
                </c:pt>
                <c:pt idx="965">
                  <c:v>378.51</c:v>
                </c:pt>
                <c:pt idx="966">
                  <c:v>379.01</c:v>
                </c:pt>
                <c:pt idx="967">
                  <c:v>379.51</c:v>
                </c:pt>
                <c:pt idx="968">
                  <c:v>380.01</c:v>
                </c:pt>
                <c:pt idx="969">
                  <c:v>380.51</c:v>
                </c:pt>
                <c:pt idx="970">
                  <c:v>381.01</c:v>
                </c:pt>
                <c:pt idx="971">
                  <c:v>381.51</c:v>
                </c:pt>
                <c:pt idx="972">
                  <c:v>382.01</c:v>
                </c:pt>
                <c:pt idx="973">
                  <c:v>382.51</c:v>
                </c:pt>
                <c:pt idx="974">
                  <c:v>383.01</c:v>
                </c:pt>
                <c:pt idx="975">
                  <c:v>383.51</c:v>
                </c:pt>
                <c:pt idx="976">
                  <c:v>384.01</c:v>
                </c:pt>
                <c:pt idx="977">
                  <c:v>384.51</c:v>
                </c:pt>
                <c:pt idx="978">
                  <c:v>385.01</c:v>
                </c:pt>
                <c:pt idx="979">
                  <c:v>385.51</c:v>
                </c:pt>
                <c:pt idx="980">
                  <c:v>386.01</c:v>
                </c:pt>
                <c:pt idx="981">
                  <c:v>386.51</c:v>
                </c:pt>
                <c:pt idx="982">
                  <c:v>387.01</c:v>
                </c:pt>
                <c:pt idx="983">
                  <c:v>387.51</c:v>
                </c:pt>
                <c:pt idx="984">
                  <c:v>388.01</c:v>
                </c:pt>
                <c:pt idx="985">
                  <c:v>388.51</c:v>
                </c:pt>
                <c:pt idx="986">
                  <c:v>389.01</c:v>
                </c:pt>
                <c:pt idx="987">
                  <c:v>389.51</c:v>
                </c:pt>
                <c:pt idx="988">
                  <c:v>390.01</c:v>
                </c:pt>
                <c:pt idx="989">
                  <c:v>390.51</c:v>
                </c:pt>
                <c:pt idx="990">
                  <c:v>391.01</c:v>
                </c:pt>
                <c:pt idx="991">
                  <c:v>391.51</c:v>
                </c:pt>
                <c:pt idx="992">
                  <c:v>392.01</c:v>
                </c:pt>
                <c:pt idx="993">
                  <c:v>392.51</c:v>
                </c:pt>
                <c:pt idx="994">
                  <c:v>393.01</c:v>
                </c:pt>
                <c:pt idx="995">
                  <c:v>393.51</c:v>
                </c:pt>
                <c:pt idx="996">
                  <c:v>394.01</c:v>
                </c:pt>
                <c:pt idx="997">
                  <c:v>394.51</c:v>
                </c:pt>
                <c:pt idx="998">
                  <c:v>395.01</c:v>
                </c:pt>
                <c:pt idx="999">
                  <c:v>395.51</c:v>
                </c:pt>
                <c:pt idx="1000">
                  <c:v>396.01</c:v>
                </c:pt>
                <c:pt idx="1001">
                  <c:v>396.51</c:v>
                </c:pt>
                <c:pt idx="1002">
                  <c:v>397.01</c:v>
                </c:pt>
                <c:pt idx="1003">
                  <c:v>397.51</c:v>
                </c:pt>
                <c:pt idx="1004">
                  <c:v>398.01</c:v>
                </c:pt>
                <c:pt idx="1005">
                  <c:v>398.51</c:v>
                </c:pt>
                <c:pt idx="1006">
                  <c:v>399.01</c:v>
                </c:pt>
                <c:pt idx="1007">
                  <c:v>399.51</c:v>
                </c:pt>
                <c:pt idx="1008">
                  <c:v>400.01</c:v>
                </c:pt>
                <c:pt idx="1009">
                  <c:v>400.51</c:v>
                </c:pt>
                <c:pt idx="1010">
                  <c:v>401.01</c:v>
                </c:pt>
                <c:pt idx="1011">
                  <c:v>401.51</c:v>
                </c:pt>
                <c:pt idx="1012">
                  <c:v>402.01</c:v>
                </c:pt>
                <c:pt idx="1013">
                  <c:v>402.51</c:v>
                </c:pt>
                <c:pt idx="1014">
                  <c:v>403.01</c:v>
                </c:pt>
                <c:pt idx="1015">
                  <c:v>403.51</c:v>
                </c:pt>
                <c:pt idx="1016">
                  <c:v>404.01</c:v>
                </c:pt>
                <c:pt idx="1017">
                  <c:v>404.51</c:v>
                </c:pt>
                <c:pt idx="1018">
                  <c:v>405.01</c:v>
                </c:pt>
                <c:pt idx="1019">
                  <c:v>405.51</c:v>
                </c:pt>
                <c:pt idx="1020">
                  <c:v>406.01</c:v>
                </c:pt>
                <c:pt idx="1021">
                  <c:v>406.51</c:v>
                </c:pt>
                <c:pt idx="1022">
                  <c:v>407.01</c:v>
                </c:pt>
                <c:pt idx="1023">
                  <c:v>407.51</c:v>
                </c:pt>
                <c:pt idx="1024">
                  <c:v>408.01</c:v>
                </c:pt>
                <c:pt idx="1025">
                  <c:v>408.51</c:v>
                </c:pt>
                <c:pt idx="1026">
                  <c:v>409.01</c:v>
                </c:pt>
                <c:pt idx="1027">
                  <c:v>409.51</c:v>
                </c:pt>
                <c:pt idx="1028">
                  <c:v>410.01</c:v>
                </c:pt>
                <c:pt idx="1029">
                  <c:v>410.51</c:v>
                </c:pt>
                <c:pt idx="1030">
                  <c:v>411.01</c:v>
                </c:pt>
                <c:pt idx="1031">
                  <c:v>411.51</c:v>
                </c:pt>
                <c:pt idx="1032">
                  <c:v>412.01</c:v>
                </c:pt>
                <c:pt idx="1033">
                  <c:v>412.51</c:v>
                </c:pt>
                <c:pt idx="1034">
                  <c:v>413.01</c:v>
                </c:pt>
                <c:pt idx="1035">
                  <c:v>413.51</c:v>
                </c:pt>
                <c:pt idx="1036">
                  <c:v>414.01</c:v>
                </c:pt>
                <c:pt idx="1037">
                  <c:v>414.51</c:v>
                </c:pt>
                <c:pt idx="1038">
                  <c:v>415.01</c:v>
                </c:pt>
                <c:pt idx="1039">
                  <c:v>415.51</c:v>
                </c:pt>
                <c:pt idx="1040">
                  <c:v>416.01</c:v>
                </c:pt>
                <c:pt idx="1041">
                  <c:v>416.51</c:v>
                </c:pt>
                <c:pt idx="1042">
                  <c:v>417.01</c:v>
                </c:pt>
                <c:pt idx="1043">
                  <c:v>417.51</c:v>
                </c:pt>
                <c:pt idx="1044">
                  <c:v>418.01</c:v>
                </c:pt>
                <c:pt idx="1045">
                  <c:v>418.51</c:v>
                </c:pt>
                <c:pt idx="1046">
                  <c:v>419.01</c:v>
                </c:pt>
                <c:pt idx="1047">
                  <c:v>419.51</c:v>
                </c:pt>
                <c:pt idx="1048">
                  <c:v>420.01</c:v>
                </c:pt>
                <c:pt idx="1049">
                  <c:v>420.51</c:v>
                </c:pt>
                <c:pt idx="1050">
                  <c:v>421.01</c:v>
                </c:pt>
                <c:pt idx="1051">
                  <c:v>421.51</c:v>
                </c:pt>
                <c:pt idx="1052">
                  <c:v>422.01</c:v>
                </c:pt>
                <c:pt idx="1053">
                  <c:v>422.51</c:v>
                </c:pt>
                <c:pt idx="1054">
                  <c:v>423.01</c:v>
                </c:pt>
                <c:pt idx="1055">
                  <c:v>423.51</c:v>
                </c:pt>
                <c:pt idx="1056">
                  <c:v>424.01</c:v>
                </c:pt>
                <c:pt idx="1057">
                  <c:v>424.51</c:v>
                </c:pt>
                <c:pt idx="1058">
                  <c:v>425.01</c:v>
                </c:pt>
                <c:pt idx="1059">
                  <c:v>425.51</c:v>
                </c:pt>
                <c:pt idx="1060">
                  <c:v>426.01</c:v>
                </c:pt>
                <c:pt idx="1061">
                  <c:v>426.51</c:v>
                </c:pt>
                <c:pt idx="1062">
                  <c:v>427.01</c:v>
                </c:pt>
                <c:pt idx="1063">
                  <c:v>427.51</c:v>
                </c:pt>
                <c:pt idx="1064">
                  <c:v>428.01</c:v>
                </c:pt>
                <c:pt idx="1065">
                  <c:v>428.51</c:v>
                </c:pt>
                <c:pt idx="1066">
                  <c:v>429.01</c:v>
                </c:pt>
                <c:pt idx="1067">
                  <c:v>429.51</c:v>
                </c:pt>
                <c:pt idx="1068">
                  <c:v>430.01</c:v>
                </c:pt>
                <c:pt idx="1069">
                  <c:v>430.51</c:v>
                </c:pt>
                <c:pt idx="1070">
                  <c:v>431.01</c:v>
                </c:pt>
                <c:pt idx="1071">
                  <c:v>431.51</c:v>
                </c:pt>
                <c:pt idx="1072">
                  <c:v>432.01</c:v>
                </c:pt>
                <c:pt idx="1073">
                  <c:v>432.51</c:v>
                </c:pt>
                <c:pt idx="1074">
                  <c:v>433.01</c:v>
                </c:pt>
                <c:pt idx="1075">
                  <c:v>433.51</c:v>
                </c:pt>
                <c:pt idx="1076">
                  <c:v>434.01</c:v>
                </c:pt>
                <c:pt idx="1077">
                  <c:v>434.51</c:v>
                </c:pt>
                <c:pt idx="1078">
                  <c:v>435.01</c:v>
                </c:pt>
                <c:pt idx="1079">
                  <c:v>435.51</c:v>
                </c:pt>
                <c:pt idx="1080">
                  <c:v>436.01</c:v>
                </c:pt>
                <c:pt idx="1081">
                  <c:v>436.51</c:v>
                </c:pt>
                <c:pt idx="1082">
                  <c:v>437.01</c:v>
                </c:pt>
                <c:pt idx="1083">
                  <c:v>437.51</c:v>
                </c:pt>
                <c:pt idx="1084">
                  <c:v>438.01</c:v>
                </c:pt>
                <c:pt idx="1085">
                  <c:v>438.51</c:v>
                </c:pt>
                <c:pt idx="1086">
                  <c:v>439.01</c:v>
                </c:pt>
                <c:pt idx="1087">
                  <c:v>439.51</c:v>
                </c:pt>
                <c:pt idx="1088">
                  <c:v>440.01</c:v>
                </c:pt>
                <c:pt idx="1089">
                  <c:v>440.51</c:v>
                </c:pt>
                <c:pt idx="1090">
                  <c:v>441.01</c:v>
                </c:pt>
                <c:pt idx="1091">
                  <c:v>441.51</c:v>
                </c:pt>
                <c:pt idx="1092">
                  <c:v>442.01</c:v>
                </c:pt>
                <c:pt idx="1093">
                  <c:v>442.51</c:v>
                </c:pt>
                <c:pt idx="1094">
                  <c:v>443.01</c:v>
                </c:pt>
                <c:pt idx="1095">
                  <c:v>443.51</c:v>
                </c:pt>
                <c:pt idx="1096">
                  <c:v>444.01</c:v>
                </c:pt>
                <c:pt idx="1097">
                  <c:v>444.51</c:v>
                </c:pt>
                <c:pt idx="1098">
                  <c:v>445.01</c:v>
                </c:pt>
                <c:pt idx="1099">
                  <c:v>445.51</c:v>
                </c:pt>
                <c:pt idx="1100">
                  <c:v>446.01</c:v>
                </c:pt>
                <c:pt idx="1101">
                  <c:v>446.51</c:v>
                </c:pt>
                <c:pt idx="1102">
                  <c:v>447.01</c:v>
                </c:pt>
                <c:pt idx="1103">
                  <c:v>447.51</c:v>
                </c:pt>
                <c:pt idx="1104">
                  <c:v>448.01</c:v>
                </c:pt>
                <c:pt idx="1105">
                  <c:v>448.51</c:v>
                </c:pt>
                <c:pt idx="1106">
                  <c:v>449.01</c:v>
                </c:pt>
                <c:pt idx="1107">
                  <c:v>449.51</c:v>
                </c:pt>
                <c:pt idx="1108">
                  <c:v>450.01</c:v>
                </c:pt>
                <c:pt idx="1109">
                  <c:v>450.51</c:v>
                </c:pt>
                <c:pt idx="1110">
                  <c:v>451.01</c:v>
                </c:pt>
                <c:pt idx="1111">
                  <c:v>451.51</c:v>
                </c:pt>
                <c:pt idx="1112">
                  <c:v>452.01</c:v>
                </c:pt>
                <c:pt idx="1113">
                  <c:v>452.51</c:v>
                </c:pt>
                <c:pt idx="1114">
                  <c:v>453.01</c:v>
                </c:pt>
                <c:pt idx="1115">
                  <c:v>453.51</c:v>
                </c:pt>
                <c:pt idx="1116">
                  <c:v>454.01</c:v>
                </c:pt>
                <c:pt idx="1117">
                  <c:v>454.51</c:v>
                </c:pt>
                <c:pt idx="1118">
                  <c:v>455.01</c:v>
                </c:pt>
                <c:pt idx="1119">
                  <c:v>455.51</c:v>
                </c:pt>
                <c:pt idx="1120">
                  <c:v>456.01</c:v>
                </c:pt>
                <c:pt idx="1121">
                  <c:v>456.51</c:v>
                </c:pt>
                <c:pt idx="1122">
                  <c:v>457.01</c:v>
                </c:pt>
                <c:pt idx="1123">
                  <c:v>457.51</c:v>
                </c:pt>
                <c:pt idx="1124">
                  <c:v>458.01</c:v>
                </c:pt>
                <c:pt idx="1125">
                  <c:v>458.51</c:v>
                </c:pt>
                <c:pt idx="1126">
                  <c:v>459.01</c:v>
                </c:pt>
                <c:pt idx="1127">
                  <c:v>459.51</c:v>
                </c:pt>
                <c:pt idx="1128">
                  <c:v>460.01</c:v>
                </c:pt>
                <c:pt idx="1129">
                  <c:v>460.51</c:v>
                </c:pt>
                <c:pt idx="1130">
                  <c:v>461.01</c:v>
                </c:pt>
                <c:pt idx="1131">
                  <c:v>461.51</c:v>
                </c:pt>
                <c:pt idx="1132">
                  <c:v>462.01</c:v>
                </c:pt>
                <c:pt idx="1133">
                  <c:v>462.51</c:v>
                </c:pt>
                <c:pt idx="1134">
                  <c:v>463.01</c:v>
                </c:pt>
                <c:pt idx="1135">
                  <c:v>463.51</c:v>
                </c:pt>
                <c:pt idx="1136">
                  <c:v>464.01</c:v>
                </c:pt>
                <c:pt idx="1137">
                  <c:v>464.51</c:v>
                </c:pt>
                <c:pt idx="1138">
                  <c:v>465.01</c:v>
                </c:pt>
                <c:pt idx="1139">
                  <c:v>465.51</c:v>
                </c:pt>
                <c:pt idx="1140">
                  <c:v>466.01</c:v>
                </c:pt>
                <c:pt idx="1141">
                  <c:v>466.51</c:v>
                </c:pt>
                <c:pt idx="1142">
                  <c:v>467.01</c:v>
                </c:pt>
                <c:pt idx="1143">
                  <c:v>467.51</c:v>
                </c:pt>
                <c:pt idx="1144">
                  <c:v>468.01</c:v>
                </c:pt>
                <c:pt idx="1145">
                  <c:v>468.51</c:v>
                </c:pt>
                <c:pt idx="1146">
                  <c:v>469.01</c:v>
                </c:pt>
                <c:pt idx="1147">
                  <c:v>469.51</c:v>
                </c:pt>
                <c:pt idx="1148">
                  <c:v>470.01</c:v>
                </c:pt>
                <c:pt idx="1149">
                  <c:v>470.51</c:v>
                </c:pt>
                <c:pt idx="1150">
                  <c:v>471.01</c:v>
                </c:pt>
                <c:pt idx="1151">
                  <c:v>471.51</c:v>
                </c:pt>
                <c:pt idx="1152">
                  <c:v>472.01</c:v>
                </c:pt>
                <c:pt idx="1153">
                  <c:v>472.51</c:v>
                </c:pt>
                <c:pt idx="1154">
                  <c:v>473.01</c:v>
                </c:pt>
                <c:pt idx="1155">
                  <c:v>473.51</c:v>
                </c:pt>
                <c:pt idx="1156">
                  <c:v>474.01</c:v>
                </c:pt>
                <c:pt idx="1157">
                  <c:v>474.51</c:v>
                </c:pt>
                <c:pt idx="1158">
                  <c:v>475.01</c:v>
                </c:pt>
                <c:pt idx="1159">
                  <c:v>475.51</c:v>
                </c:pt>
                <c:pt idx="1160">
                  <c:v>476.01</c:v>
                </c:pt>
                <c:pt idx="1161">
                  <c:v>476.51</c:v>
                </c:pt>
                <c:pt idx="1162">
                  <c:v>477.01</c:v>
                </c:pt>
                <c:pt idx="1163">
                  <c:v>477.51</c:v>
                </c:pt>
                <c:pt idx="1164">
                  <c:v>478.01</c:v>
                </c:pt>
                <c:pt idx="1165">
                  <c:v>478.51</c:v>
                </c:pt>
                <c:pt idx="1166">
                  <c:v>479.01</c:v>
                </c:pt>
                <c:pt idx="1167">
                  <c:v>479.51</c:v>
                </c:pt>
                <c:pt idx="1168">
                  <c:v>480.01</c:v>
                </c:pt>
                <c:pt idx="1169">
                  <c:v>480.51</c:v>
                </c:pt>
                <c:pt idx="1170">
                  <c:v>481.01</c:v>
                </c:pt>
                <c:pt idx="1171">
                  <c:v>481.51</c:v>
                </c:pt>
                <c:pt idx="1172">
                  <c:v>482.01</c:v>
                </c:pt>
                <c:pt idx="1173">
                  <c:v>482.51</c:v>
                </c:pt>
                <c:pt idx="1174">
                  <c:v>483.01</c:v>
                </c:pt>
                <c:pt idx="1175">
                  <c:v>483.51</c:v>
                </c:pt>
                <c:pt idx="1176">
                  <c:v>484.01</c:v>
                </c:pt>
                <c:pt idx="1177">
                  <c:v>484.51</c:v>
                </c:pt>
                <c:pt idx="1178">
                  <c:v>485.01</c:v>
                </c:pt>
                <c:pt idx="1179">
                  <c:v>485.51</c:v>
                </c:pt>
                <c:pt idx="1180">
                  <c:v>486.01</c:v>
                </c:pt>
                <c:pt idx="1181">
                  <c:v>486.51</c:v>
                </c:pt>
                <c:pt idx="1182">
                  <c:v>487.01</c:v>
                </c:pt>
                <c:pt idx="1183">
                  <c:v>487.51</c:v>
                </c:pt>
                <c:pt idx="1184">
                  <c:v>488.01</c:v>
                </c:pt>
                <c:pt idx="1185">
                  <c:v>488.51</c:v>
                </c:pt>
                <c:pt idx="1186">
                  <c:v>489.01</c:v>
                </c:pt>
                <c:pt idx="1187">
                  <c:v>489.51</c:v>
                </c:pt>
                <c:pt idx="1188">
                  <c:v>490.01</c:v>
                </c:pt>
                <c:pt idx="1189">
                  <c:v>490.51</c:v>
                </c:pt>
                <c:pt idx="1190">
                  <c:v>491.01</c:v>
                </c:pt>
                <c:pt idx="1191">
                  <c:v>491.51</c:v>
                </c:pt>
                <c:pt idx="1192">
                  <c:v>492.01</c:v>
                </c:pt>
                <c:pt idx="1193">
                  <c:v>492.51</c:v>
                </c:pt>
                <c:pt idx="1194">
                  <c:v>493.01</c:v>
                </c:pt>
                <c:pt idx="1195">
                  <c:v>493.51</c:v>
                </c:pt>
                <c:pt idx="1196">
                  <c:v>494.01</c:v>
                </c:pt>
                <c:pt idx="1197">
                  <c:v>494.51</c:v>
                </c:pt>
                <c:pt idx="1198">
                  <c:v>495.01</c:v>
                </c:pt>
                <c:pt idx="1199">
                  <c:v>495.51</c:v>
                </c:pt>
                <c:pt idx="1200">
                  <c:v>496.01</c:v>
                </c:pt>
                <c:pt idx="1201">
                  <c:v>496.51</c:v>
                </c:pt>
                <c:pt idx="1202">
                  <c:v>497.01</c:v>
                </c:pt>
                <c:pt idx="1203">
                  <c:v>497.51</c:v>
                </c:pt>
                <c:pt idx="1204">
                  <c:v>498.01</c:v>
                </c:pt>
                <c:pt idx="1205">
                  <c:v>498.51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B2-42A4-90F8-53B9727EC824}"/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'by $50'!$A$4:$A$1209</c15:sqref>
                        </c15:formulaRef>
                      </c:ext>
                    </c:extLst>
                    <c:numCache>
                      <c:formatCode>"$"#,##0.00</c:formatCode>
                      <c:ptCount val="1206"/>
                      <c:pt idx="0">
                        <c:v>0</c:v>
                      </c:pt>
                      <c:pt idx="1">
                        <c:v>1</c:v>
                      </c:pt>
                      <c:pt idx="2">
                        <c:v>51</c:v>
                      </c:pt>
                      <c:pt idx="3">
                        <c:v>101</c:v>
                      </c:pt>
                      <c:pt idx="4">
                        <c:v>151</c:v>
                      </c:pt>
                      <c:pt idx="5">
                        <c:v>201</c:v>
                      </c:pt>
                      <c:pt idx="6">
                        <c:v>251</c:v>
                      </c:pt>
                      <c:pt idx="7">
                        <c:v>301</c:v>
                      </c:pt>
                      <c:pt idx="8">
                        <c:v>351</c:v>
                      </c:pt>
                      <c:pt idx="9">
                        <c:v>401</c:v>
                      </c:pt>
                      <c:pt idx="10">
                        <c:v>451</c:v>
                      </c:pt>
                      <c:pt idx="11">
                        <c:v>501</c:v>
                      </c:pt>
                      <c:pt idx="12">
                        <c:v>551</c:v>
                      </c:pt>
                      <c:pt idx="13">
                        <c:v>601</c:v>
                      </c:pt>
                      <c:pt idx="14">
                        <c:v>651</c:v>
                      </c:pt>
                      <c:pt idx="15">
                        <c:v>701</c:v>
                      </c:pt>
                      <c:pt idx="16">
                        <c:v>751</c:v>
                      </c:pt>
                      <c:pt idx="17">
                        <c:v>801</c:v>
                      </c:pt>
                      <c:pt idx="18">
                        <c:v>851</c:v>
                      </c:pt>
                      <c:pt idx="19">
                        <c:v>901</c:v>
                      </c:pt>
                      <c:pt idx="20">
                        <c:v>951</c:v>
                      </c:pt>
                      <c:pt idx="21">
                        <c:v>1001</c:v>
                      </c:pt>
                      <c:pt idx="22">
                        <c:v>1051</c:v>
                      </c:pt>
                      <c:pt idx="23">
                        <c:v>1101</c:v>
                      </c:pt>
                      <c:pt idx="24">
                        <c:v>1151</c:v>
                      </c:pt>
                      <c:pt idx="25">
                        <c:v>1201</c:v>
                      </c:pt>
                      <c:pt idx="26">
                        <c:v>1251</c:v>
                      </c:pt>
                      <c:pt idx="27">
                        <c:v>1301</c:v>
                      </c:pt>
                      <c:pt idx="28">
                        <c:v>1351</c:v>
                      </c:pt>
                      <c:pt idx="29">
                        <c:v>1401</c:v>
                      </c:pt>
                      <c:pt idx="30">
                        <c:v>1451</c:v>
                      </c:pt>
                      <c:pt idx="31">
                        <c:v>1501</c:v>
                      </c:pt>
                      <c:pt idx="32">
                        <c:v>1551</c:v>
                      </c:pt>
                      <c:pt idx="33">
                        <c:v>1601</c:v>
                      </c:pt>
                      <c:pt idx="34">
                        <c:v>1651</c:v>
                      </c:pt>
                      <c:pt idx="35">
                        <c:v>1701</c:v>
                      </c:pt>
                      <c:pt idx="36">
                        <c:v>1751</c:v>
                      </c:pt>
                      <c:pt idx="37">
                        <c:v>1801</c:v>
                      </c:pt>
                      <c:pt idx="38">
                        <c:v>1851</c:v>
                      </c:pt>
                      <c:pt idx="39">
                        <c:v>1901</c:v>
                      </c:pt>
                      <c:pt idx="40">
                        <c:v>1951</c:v>
                      </c:pt>
                      <c:pt idx="41">
                        <c:v>2001</c:v>
                      </c:pt>
                      <c:pt idx="42">
                        <c:v>2051</c:v>
                      </c:pt>
                      <c:pt idx="43">
                        <c:v>2101</c:v>
                      </c:pt>
                      <c:pt idx="44">
                        <c:v>2151</c:v>
                      </c:pt>
                      <c:pt idx="45">
                        <c:v>2201</c:v>
                      </c:pt>
                      <c:pt idx="46">
                        <c:v>2251</c:v>
                      </c:pt>
                      <c:pt idx="47">
                        <c:v>2301</c:v>
                      </c:pt>
                      <c:pt idx="48">
                        <c:v>2351</c:v>
                      </c:pt>
                      <c:pt idx="49">
                        <c:v>2401</c:v>
                      </c:pt>
                      <c:pt idx="50">
                        <c:v>2451</c:v>
                      </c:pt>
                      <c:pt idx="51">
                        <c:v>2501</c:v>
                      </c:pt>
                      <c:pt idx="52">
                        <c:v>2551</c:v>
                      </c:pt>
                      <c:pt idx="53">
                        <c:v>2601</c:v>
                      </c:pt>
                      <c:pt idx="54">
                        <c:v>2651</c:v>
                      </c:pt>
                      <c:pt idx="55">
                        <c:v>2701</c:v>
                      </c:pt>
                      <c:pt idx="56">
                        <c:v>2751</c:v>
                      </c:pt>
                      <c:pt idx="57">
                        <c:v>2801</c:v>
                      </c:pt>
                      <c:pt idx="58">
                        <c:v>2851</c:v>
                      </c:pt>
                      <c:pt idx="59">
                        <c:v>2901</c:v>
                      </c:pt>
                      <c:pt idx="60">
                        <c:v>2951</c:v>
                      </c:pt>
                      <c:pt idx="61">
                        <c:v>3001</c:v>
                      </c:pt>
                      <c:pt idx="62">
                        <c:v>3051</c:v>
                      </c:pt>
                      <c:pt idx="63">
                        <c:v>3101</c:v>
                      </c:pt>
                      <c:pt idx="64">
                        <c:v>3151</c:v>
                      </c:pt>
                      <c:pt idx="65">
                        <c:v>3201</c:v>
                      </c:pt>
                      <c:pt idx="66">
                        <c:v>3251</c:v>
                      </c:pt>
                      <c:pt idx="67">
                        <c:v>3301</c:v>
                      </c:pt>
                      <c:pt idx="68">
                        <c:v>3351</c:v>
                      </c:pt>
                      <c:pt idx="69">
                        <c:v>3401</c:v>
                      </c:pt>
                      <c:pt idx="70">
                        <c:v>3451</c:v>
                      </c:pt>
                      <c:pt idx="71">
                        <c:v>3501</c:v>
                      </c:pt>
                      <c:pt idx="72">
                        <c:v>3551</c:v>
                      </c:pt>
                      <c:pt idx="73">
                        <c:v>3601</c:v>
                      </c:pt>
                      <c:pt idx="74">
                        <c:v>3651</c:v>
                      </c:pt>
                      <c:pt idx="75">
                        <c:v>3701</c:v>
                      </c:pt>
                      <c:pt idx="76">
                        <c:v>3751</c:v>
                      </c:pt>
                      <c:pt idx="77">
                        <c:v>3801</c:v>
                      </c:pt>
                      <c:pt idx="78">
                        <c:v>3851</c:v>
                      </c:pt>
                      <c:pt idx="79">
                        <c:v>3901</c:v>
                      </c:pt>
                      <c:pt idx="80">
                        <c:v>3950</c:v>
                      </c:pt>
                      <c:pt idx="81">
                        <c:v>3951</c:v>
                      </c:pt>
                      <c:pt idx="82">
                        <c:v>4001</c:v>
                      </c:pt>
                      <c:pt idx="83">
                        <c:v>4051</c:v>
                      </c:pt>
                      <c:pt idx="84">
                        <c:v>4101</c:v>
                      </c:pt>
                      <c:pt idx="85">
                        <c:v>4151</c:v>
                      </c:pt>
                      <c:pt idx="86">
                        <c:v>4201</c:v>
                      </c:pt>
                      <c:pt idx="87">
                        <c:v>4251</c:v>
                      </c:pt>
                      <c:pt idx="88">
                        <c:v>4301</c:v>
                      </c:pt>
                      <c:pt idx="89">
                        <c:v>4351</c:v>
                      </c:pt>
                      <c:pt idx="90">
                        <c:v>4401</c:v>
                      </c:pt>
                      <c:pt idx="91">
                        <c:v>4451</c:v>
                      </c:pt>
                      <c:pt idx="92">
                        <c:v>4501</c:v>
                      </c:pt>
                      <c:pt idx="93">
                        <c:v>4551</c:v>
                      </c:pt>
                      <c:pt idx="94">
                        <c:v>4601</c:v>
                      </c:pt>
                      <c:pt idx="95">
                        <c:v>4651</c:v>
                      </c:pt>
                      <c:pt idx="96">
                        <c:v>4701</c:v>
                      </c:pt>
                      <c:pt idx="97">
                        <c:v>4751</c:v>
                      </c:pt>
                      <c:pt idx="98">
                        <c:v>4801</c:v>
                      </c:pt>
                      <c:pt idx="99">
                        <c:v>4851</c:v>
                      </c:pt>
                      <c:pt idx="100">
                        <c:v>4901</c:v>
                      </c:pt>
                      <c:pt idx="101">
                        <c:v>4951</c:v>
                      </c:pt>
                      <c:pt idx="102">
                        <c:v>5001</c:v>
                      </c:pt>
                      <c:pt idx="103">
                        <c:v>5051</c:v>
                      </c:pt>
                      <c:pt idx="104">
                        <c:v>5101</c:v>
                      </c:pt>
                      <c:pt idx="105">
                        <c:v>5151</c:v>
                      </c:pt>
                      <c:pt idx="106">
                        <c:v>5201</c:v>
                      </c:pt>
                      <c:pt idx="107">
                        <c:v>5251</c:v>
                      </c:pt>
                      <c:pt idx="108">
                        <c:v>5301</c:v>
                      </c:pt>
                      <c:pt idx="109">
                        <c:v>5351</c:v>
                      </c:pt>
                      <c:pt idx="110">
                        <c:v>5401</c:v>
                      </c:pt>
                      <c:pt idx="111">
                        <c:v>5451</c:v>
                      </c:pt>
                      <c:pt idx="112">
                        <c:v>5501</c:v>
                      </c:pt>
                      <c:pt idx="113">
                        <c:v>5551</c:v>
                      </c:pt>
                      <c:pt idx="114">
                        <c:v>5601</c:v>
                      </c:pt>
                      <c:pt idx="115">
                        <c:v>5651</c:v>
                      </c:pt>
                      <c:pt idx="116">
                        <c:v>5701</c:v>
                      </c:pt>
                      <c:pt idx="117">
                        <c:v>5751</c:v>
                      </c:pt>
                      <c:pt idx="118">
                        <c:v>5801</c:v>
                      </c:pt>
                      <c:pt idx="119">
                        <c:v>5851</c:v>
                      </c:pt>
                      <c:pt idx="120">
                        <c:v>5901</c:v>
                      </c:pt>
                      <c:pt idx="121">
                        <c:v>5951</c:v>
                      </c:pt>
                      <c:pt idx="122">
                        <c:v>6001</c:v>
                      </c:pt>
                      <c:pt idx="123">
                        <c:v>6051</c:v>
                      </c:pt>
                      <c:pt idx="124">
                        <c:v>6101</c:v>
                      </c:pt>
                      <c:pt idx="125">
                        <c:v>6151</c:v>
                      </c:pt>
                      <c:pt idx="126">
                        <c:v>6201</c:v>
                      </c:pt>
                      <c:pt idx="127">
                        <c:v>6251</c:v>
                      </c:pt>
                      <c:pt idx="128">
                        <c:v>6301</c:v>
                      </c:pt>
                      <c:pt idx="129">
                        <c:v>6351</c:v>
                      </c:pt>
                      <c:pt idx="130">
                        <c:v>6401</c:v>
                      </c:pt>
                      <c:pt idx="131">
                        <c:v>6451</c:v>
                      </c:pt>
                      <c:pt idx="132">
                        <c:v>6501</c:v>
                      </c:pt>
                      <c:pt idx="133">
                        <c:v>6551</c:v>
                      </c:pt>
                      <c:pt idx="134">
                        <c:v>6601</c:v>
                      </c:pt>
                      <c:pt idx="135">
                        <c:v>6651</c:v>
                      </c:pt>
                      <c:pt idx="136">
                        <c:v>6701</c:v>
                      </c:pt>
                      <c:pt idx="137">
                        <c:v>6751</c:v>
                      </c:pt>
                      <c:pt idx="138">
                        <c:v>6801</c:v>
                      </c:pt>
                      <c:pt idx="139">
                        <c:v>6851</c:v>
                      </c:pt>
                      <c:pt idx="140">
                        <c:v>6901</c:v>
                      </c:pt>
                      <c:pt idx="141">
                        <c:v>6951</c:v>
                      </c:pt>
                      <c:pt idx="142">
                        <c:v>7001</c:v>
                      </c:pt>
                      <c:pt idx="143">
                        <c:v>7051</c:v>
                      </c:pt>
                      <c:pt idx="144">
                        <c:v>7101</c:v>
                      </c:pt>
                      <c:pt idx="145">
                        <c:v>7151</c:v>
                      </c:pt>
                      <c:pt idx="146">
                        <c:v>7201</c:v>
                      </c:pt>
                      <c:pt idx="147">
                        <c:v>7251</c:v>
                      </c:pt>
                      <c:pt idx="148">
                        <c:v>7301</c:v>
                      </c:pt>
                      <c:pt idx="149">
                        <c:v>7351</c:v>
                      </c:pt>
                      <c:pt idx="150">
                        <c:v>7401</c:v>
                      </c:pt>
                      <c:pt idx="151">
                        <c:v>7451</c:v>
                      </c:pt>
                      <c:pt idx="152">
                        <c:v>7501</c:v>
                      </c:pt>
                      <c:pt idx="153">
                        <c:v>7551</c:v>
                      </c:pt>
                      <c:pt idx="154">
                        <c:v>7601</c:v>
                      </c:pt>
                      <c:pt idx="155">
                        <c:v>7651</c:v>
                      </c:pt>
                      <c:pt idx="156">
                        <c:v>7701</c:v>
                      </c:pt>
                      <c:pt idx="157">
                        <c:v>7751</c:v>
                      </c:pt>
                      <c:pt idx="158">
                        <c:v>7801</c:v>
                      </c:pt>
                      <c:pt idx="159">
                        <c:v>7851</c:v>
                      </c:pt>
                      <c:pt idx="160">
                        <c:v>7901</c:v>
                      </c:pt>
                      <c:pt idx="161">
                        <c:v>7951</c:v>
                      </c:pt>
                      <c:pt idx="162">
                        <c:v>8001</c:v>
                      </c:pt>
                      <c:pt idx="163">
                        <c:v>8051</c:v>
                      </c:pt>
                      <c:pt idx="164">
                        <c:v>8101</c:v>
                      </c:pt>
                      <c:pt idx="165">
                        <c:v>8151</c:v>
                      </c:pt>
                      <c:pt idx="166">
                        <c:v>8201</c:v>
                      </c:pt>
                      <c:pt idx="167">
                        <c:v>8251</c:v>
                      </c:pt>
                      <c:pt idx="168">
                        <c:v>8301</c:v>
                      </c:pt>
                      <c:pt idx="169">
                        <c:v>8351</c:v>
                      </c:pt>
                      <c:pt idx="170">
                        <c:v>8401</c:v>
                      </c:pt>
                      <c:pt idx="171">
                        <c:v>8451</c:v>
                      </c:pt>
                      <c:pt idx="172">
                        <c:v>8501</c:v>
                      </c:pt>
                      <c:pt idx="173">
                        <c:v>8551</c:v>
                      </c:pt>
                      <c:pt idx="174">
                        <c:v>8601</c:v>
                      </c:pt>
                      <c:pt idx="175">
                        <c:v>8651</c:v>
                      </c:pt>
                      <c:pt idx="176">
                        <c:v>8701</c:v>
                      </c:pt>
                      <c:pt idx="177">
                        <c:v>8751</c:v>
                      </c:pt>
                      <c:pt idx="178">
                        <c:v>8801</c:v>
                      </c:pt>
                      <c:pt idx="179">
                        <c:v>8851</c:v>
                      </c:pt>
                      <c:pt idx="180">
                        <c:v>8901</c:v>
                      </c:pt>
                      <c:pt idx="181">
                        <c:v>8951</c:v>
                      </c:pt>
                      <c:pt idx="182">
                        <c:v>9001</c:v>
                      </c:pt>
                      <c:pt idx="183">
                        <c:v>9051</c:v>
                      </c:pt>
                      <c:pt idx="184">
                        <c:v>9101</c:v>
                      </c:pt>
                      <c:pt idx="185">
                        <c:v>9151</c:v>
                      </c:pt>
                      <c:pt idx="186">
                        <c:v>9201</c:v>
                      </c:pt>
                      <c:pt idx="187">
                        <c:v>9251</c:v>
                      </c:pt>
                      <c:pt idx="188">
                        <c:v>9301</c:v>
                      </c:pt>
                      <c:pt idx="189">
                        <c:v>9351</c:v>
                      </c:pt>
                      <c:pt idx="190">
                        <c:v>9401</c:v>
                      </c:pt>
                      <c:pt idx="191">
                        <c:v>9451</c:v>
                      </c:pt>
                      <c:pt idx="192">
                        <c:v>9501</c:v>
                      </c:pt>
                      <c:pt idx="193">
                        <c:v>9551</c:v>
                      </c:pt>
                      <c:pt idx="194">
                        <c:v>9601</c:v>
                      </c:pt>
                      <c:pt idx="195">
                        <c:v>9651</c:v>
                      </c:pt>
                      <c:pt idx="196">
                        <c:v>9701</c:v>
                      </c:pt>
                      <c:pt idx="197">
                        <c:v>9751</c:v>
                      </c:pt>
                      <c:pt idx="198">
                        <c:v>9801</c:v>
                      </c:pt>
                      <c:pt idx="199">
                        <c:v>9851</c:v>
                      </c:pt>
                      <c:pt idx="200">
                        <c:v>9901</c:v>
                      </c:pt>
                      <c:pt idx="201">
                        <c:v>9951</c:v>
                      </c:pt>
                      <c:pt idx="202">
                        <c:v>10001</c:v>
                      </c:pt>
                      <c:pt idx="203">
                        <c:v>10051</c:v>
                      </c:pt>
                      <c:pt idx="204">
                        <c:v>10101</c:v>
                      </c:pt>
                      <c:pt idx="205">
                        <c:v>10150</c:v>
                      </c:pt>
                      <c:pt idx="206">
                        <c:v>10151</c:v>
                      </c:pt>
                      <c:pt idx="207">
                        <c:v>10201</c:v>
                      </c:pt>
                      <c:pt idx="208">
                        <c:v>10251</c:v>
                      </c:pt>
                      <c:pt idx="209">
                        <c:v>10301</c:v>
                      </c:pt>
                      <c:pt idx="210">
                        <c:v>10351</c:v>
                      </c:pt>
                      <c:pt idx="211">
                        <c:v>10401</c:v>
                      </c:pt>
                      <c:pt idx="212">
                        <c:v>10451</c:v>
                      </c:pt>
                      <c:pt idx="213">
                        <c:v>10501</c:v>
                      </c:pt>
                      <c:pt idx="214">
                        <c:v>10551</c:v>
                      </c:pt>
                      <c:pt idx="215">
                        <c:v>10601</c:v>
                      </c:pt>
                      <c:pt idx="216">
                        <c:v>10651</c:v>
                      </c:pt>
                      <c:pt idx="217">
                        <c:v>10701</c:v>
                      </c:pt>
                      <c:pt idx="218">
                        <c:v>10751</c:v>
                      </c:pt>
                      <c:pt idx="219">
                        <c:v>10801</c:v>
                      </c:pt>
                      <c:pt idx="220">
                        <c:v>10851</c:v>
                      </c:pt>
                      <c:pt idx="221">
                        <c:v>10901</c:v>
                      </c:pt>
                      <c:pt idx="222">
                        <c:v>10951</c:v>
                      </c:pt>
                      <c:pt idx="223">
                        <c:v>11001</c:v>
                      </c:pt>
                      <c:pt idx="224">
                        <c:v>11051</c:v>
                      </c:pt>
                      <c:pt idx="225">
                        <c:v>11101</c:v>
                      </c:pt>
                      <c:pt idx="226">
                        <c:v>11151</c:v>
                      </c:pt>
                      <c:pt idx="227">
                        <c:v>11201</c:v>
                      </c:pt>
                      <c:pt idx="228">
                        <c:v>11251</c:v>
                      </c:pt>
                      <c:pt idx="229">
                        <c:v>11301</c:v>
                      </c:pt>
                      <c:pt idx="230">
                        <c:v>11351</c:v>
                      </c:pt>
                      <c:pt idx="231">
                        <c:v>11401</c:v>
                      </c:pt>
                      <c:pt idx="232">
                        <c:v>11451</c:v>
                      </c:pt>
                      <c:pt idx="233">
                        <c:v>11501</c:v>
                      </c:pt>
                      <c:pt idx="234">
                        <c:v>11551</c:v>
                      </c:pt>
                      <c:pt idx="235">
                        <c:v>11601</c:v>
                      </c:pt>
                      <c:pt idx="236">
                        <c:v>11651</c:v>
                      </c:pt>
                      <c:pt idx="237">
                        <c:v>11701</c:v>
                      </c:pt>
                      <c:pt idx="238">
                        <c:v>11751</c:v>
                      </c:pt>
                      <c:pt idx="239">
                        <c:v>11801</c:v>
                      </c:pt>
                      <c:pt idx="240">
                        <c:v>11851</c:v>
                      </c:pt>
                      <c:pt idx="241">
                        <c:v>11901</c:v>
                      </c:pt>
                      <c:pt idx="242">
                        <c:v>11951</c:v>
                      </c:pt>
                      <c:pt idx="243">
                        <c:v>12001</c:v>
                      </c:pt>
                      <c:pt idx="244">
                        <c:v>12051</c:v>
                      </c:pt>
                      <c:pt idx="245">
                        <c:v>12101</c:v>
                      </c:pt>
                      <c:pt idx="246">
                        <c:v>12151</c:v>
                      </c:pt>
                      <c:pt idx="247">
                        <c:v>12201</c:v>
                      </c:pt>
                      <c:pt idx="248">
                        <c:v>12251</c:v>
                      </c:pt>
                      <c:pt idx="249">
                        <c:v>12301</c:v>
                      </c:pt>
                      <c:pt idx="250">
                        <c:v>12351</c:v>
                      </c:pt>
                      <c:pt idx="251">
                        <c:v>12401</c:v>
                      </c:pt>
                      <c:pt idx="252">
                        <c:v>12451</c:v>
                      </c:pt>
                      <c:pt idx="253">
                        <c:v>12501</c:v>
                      </c:pt>
                      <c:pt idx="254">
                        <c:v>12551</c:v>
                      </c:pt>
                      <c:pt idx="255">
                        <c:v>12601</c:v>
                      </c:pt>
                      <c:pt idx="256">
                        <c:v>12651</c:v>
                      </c:pt>
                      <c:pt idx="257">
                        <c:v>12701</c:v>
                      </c:pt>
                      <c:pt idx="258">
                        <c:v>12751</c:v>
                      </c:pt>
                      <c:pt idx="259">
                        <c:v>12801</c:v>
                      </c:pt>
                      <c:pt idx="260">
                        <c:v>12851</c:v>
                      </c:pt>
                      <c:pt idx="261">
                        <c:v>12901</c:v>
                      </c:pt>
                      <c:pt idx="262">
                        <c:v>12951</c:v>
                      </c:pt>
                      <c:pt idx="263">
                        <c:v>13001</c:v>
                      </c:pt>
                      <c:pt idx="264">
                        <c:v>13050</c:v>
                      </c:pt>
                      <c:pt idx="265">
                        <c:v>13051</c:v>
                      </c:pt>
                      <c:pt idx="266">
                        <c:v>13101</c:v>
                      </c:pt>
                      <c:pt idx="267">
                        <c:v>13151</c:v>
                      </c:pt>
                      <c:pt idx="268">
                        <c:v>13201</c:v>
                      </c:pt>
                      <c:pt idx="269">
                        <c:v>13251</c:v>
                      </c:pt>
                      <c:pt idx="270">
                        <c:v>13301</c:v>
                      </c:pt>
                      <c:pt idx="271">
                        <c:v>13351</c:v>
                      </c:pt>
                      <c:pt idx="272">
                        <c:v>13401</c:v>
                      </c:pt>
                      <c:pt idx="273">
                        <c:v>13451</c:v>
                      </c:pt>
                      <c:pt idx="274">
                        <c:v>13501</c:v>
                      </c:pt>
                      <c:pt idx="275">
                        <c:v>13551</c:v>
                      </c:pt>
                      <c:pt idx="276">
                        <c:v>13601</c:v>
                      </c:pt>
                      <c:pt idx="277">
                        <c:v>13651</c:v>
                      </c:pt>
                      <c:pt idx="278">
                        <c:v>13701</c:v>
                      </c:pt>
                      <c:pt idx="279">
                        <c:v>13751</c:v>
                      </c:pt>
                      <c:pt idx="280">
                        <c:v>13801</c:v>
                      </c:pt>
                      <c:pt idx="281">
                        <c:v>13851</c:v>
                      </c:pt>
                      <c:pt idx="282">
                        <c:v>13901</c:v>
                      </c:pt>
                      <c:pt idx="283">
                        <c:v>13951</c:v>
                      </c:pt>
                      <c:pt idx="284">
                        <c:v>14001</c:v>
                      </c:pt>
                      <c:pt idx="285">
                        <c:v>14051</c:v>
                      </c:pt>
                      <c:pt idx="286">
                        <c:v>14101</c:v>
                      </c:pt>
                      <c:pt idx="287">
                        <c:v>14151</c:v>
                      </c:pt>
                      <c:pt idx="288">
                        <c:v>14201</c:v>
                      </c:pt>
                      <c:pt idx="289">
                        <c:v>14251</c:v>
                      </c:pt>
                      <c:pt idx="290">
                        <c:v>14301</c:v>
                      </c:pt>
                      <c:pt idx="291">
                        <c:v>14351</c:v>
                      </c:pt>
                      <c:pt idx="292">
                        <c:v>14401</c:v>
                      </c:pt>
                      <c:pt idx="293">
                        <c:v>14451</c:v>
                      </c:pt>
                      <c:pt idx="294">
                        <c:v>14501</c:v>
                      </c:pt>
                      <c:pt idx="295">
                        <c:v>14551</c:v>
                      </c:pt>
                      <c:pt idx="296">
                        <c:v>14601</c:v>
                      </c:pt>
                      <c:pt idx="297">
                        <c:v>14651</c:v>
                      </c:pt>
                      <c:pt idx="298">
                        <c:v>14701</c:v>
                      </c:pt>
                      <c:pt idx="299">
                        <c:v>14751</c:v>
                      </c:pt>
                      <c:pt idx="300">
                        <c:v>14801</c:v>
                      </c:pt>
                      <c:pt idx="301">
                        <c:v>14851</c:v>
                      </c:pt>
                      <c:pt idx="302">
                        <c:v>14901</c:v>
                      </c:pt>
                      <c:pt idx="303">
                        <c:v>14951</c:v>
                      </c:pt>
                      <c:pt idx="304">
                        <c:v>15001</c:v>
                      </c:pt>
                      <c:pt idx="305">
                        <c:v>15051</c:v>
                      </c:pt>
                      <c:pt idx="306">
                        <c:v>15101</c:v>
                      </c:pt>
                      <c:pt idx="307">
                        <c:v>15151</c:v>
                      </c:pt>
                      <c:pt idx="308">
                        <c:v>15201</c:v>
                      </c:pt>
                      <c:pt idx="309">
                        <c:v>15251</c:v>
                      </c:pt>
                      <c:pt idx="310">
                        <c:v>15301</c:v>
                      </c:pt>
                      <c:pt idx="311">
                        <c:v>15351</c:v>
                      </c:pt>
                      <c:pt idx="312">
                        <c:v>15401</c:v>
                      </c:pt>
                      <c:pt idx="313">
                        <c:v>15451</c:v>
                      </c:pt>
                      <c:pt idx="314">
                        <c:v>15501</c:v>
                      </c:pt>
                      <c:pt idx="315">
                        <c:v>15551</c:v>
                      </c:pt>
                      <c:pt idx="316">
                        <c:v>15601</c:v>
                      </c:pt>
                      <c:pt idx="317">
                        <c:v>15651</c:v>
                      </c:pt>
                      <c:pt idx="318">
                        <c:v>15701</c:v>
                      </c:pt>
                      <c:pt idx="319">
                        <c:v>15751</c:v>
                      </c:pt>
                      <c:pt idx="320">
                        <c:v>15801</c:v>
                      </c:pt>
                      <c:pt idx="321">
                        <c:v>15851</c:v>
                      </c:pt>
                      <c:pt idx="322">
                        <c:v>15901</c:v>
                      </c:pt>
                      <c:pt idx="323">
                        <c:v>15951</c:v>
                      </c:pt>
                      <c:pt idx="324">
                        <c:v>16001</c:v>
                      </c:pt>
                      <c:pt idx="325">
                        <c:v>16051</c:v>
                      </c:pt>
                      <c:pt idx="326">
                        <c:v>16101</c:v>
                      </c:pt>
                      <c:pt idx="327">
                        <c:v>16151</c:v>
                      </c:pt>
                      <c:pt idx="328">
                        <c:v>16201</c:v>
                      </c:pt>
                      <c:pt idx="329">
                        <c:v>16251</c:v>
                      </c:pt>
                      <c:pt idx="330">
                        <c:v>16301</c:v>
                      </c:pt>
                      <c:pt idx="331">
                        <c:v>16351</c:v>
                      </c:pt>
                      <c:pt idx="332">
                        <c:v>16401</c:v>
                      </c:pt>
                      <c:pt idx="333">
                        <c:v>16451</c:v>
                      </c:pt>
                      <c:pt idx="334">
                        <c:v>16501</c:v>
                      </c:pt>
                      <c:pt idx="335">
                        <c:v>16551</c:v>
                      </c:pt>
                      <c:pt idx="336">
                        <c:v>16601</c:v>
                      </c:pt>
                      <c:pt idx="337">
                        <c:v>16651</c:v>
                      </c:pt>
                      <c:pt idx="338">
                        <c:v>16701</c:v>
                      </c:pt>
                      <c:pt idx="339">
                        <c:v>16751</c:v>
                      </c:pt>
                      <c:pt idx="340">
                        <c:v>16801</c:v>
                      </c:pt>
                      <c:pt idx="341">
                        <c:v>16851</c:v>
                      </c:pt>
                      <c:pt idx="342">
                        <c:v>16901</c:v>
                      </c:pt>
                      <c:pt idx="343">
                        <c:v>16951</c:v>
                      </c:pt>
                      <c:pt idx="344">
                        <c:v>17001</c:v>
                      </c:pt>
                      <c:pt idx="345">
                        <c:v>17051</c:v>
                      </c:pt>
                      <c:pt idx="346">
                        <c:v>17101</c:v>
                      </c:pt>
                      <c:pt idx="347">
                        <c:v>17151</c:v>
                      </c:pt>
                      <c:pt idx="348">
                        <c:v>17201</c:v>
                      </c:pt>
                      <c:pt idx="349">
                        <c:v>17251</c:v>
                      </c:pt>
                      <c:pt idx="350">
                        <c:v>17301</c:v>
                      </c:pt>
                      <c:pt idx="351">
                        <c:v>17351</c:v>
                      </c:pt>
                      <c:pt idx="352">
                        <c:v>17401</c:v>
                      </c:pt>
                      <c:pt idx="353">
                        <c:v>17451</c:v>
                      </c:pt>
                      <c:pt idx="354">
                        <c:v>17501</c:v>
                      </c:pt>
                      <c:pt idx="355">
                        <c:v>17551</c:v>
                      </c:pt>
                      <c:pt idx="356">
                        <c:v>17601</c:v>
                      </c:pt>
                      <c:pt idx="357">
                        <c:v>17651</c:v>
                      </c:pt>
                      <c:pt idx="358">
                        <c:v>17701</c:v>
                      </c:pt>
                      <c:pt idx="359">
                        <c:v>17751</c:v>
                      </c:pt>
                      <c:pt idx="360">
                        <c:v>17801</c:v>
                      </c:pt>
                      <c:pt idx="361">
                        <c:v>17851</c:v>
                      </c:pt>
                      <c:pt idx="362">
                        <c:v>17901</c:v>
                      </c:pt>
                      <c:pt idx="363">
                        <c:v>17951</c:v>
                      </c:pt>
                      <c:pt idx="364">
                        <c:v>18001</c:v>
                      </c:pt>
                      <c:pt idx="365">
                        <c:v>18051</c:v>
                      </c:pt>
                      <c:pt idx="366">
                        <c:v>18101</c:v>
                      </c:pt>
                      <c:pt idx="367">
                        <c:v>18151</c:v>
                      </c:pt>
                      <c:pt idx="368">
                        <c:v>18201</c:v>
                      </c:pt>
                      <c:pt idx="369">
                        <c:v>18251</c:v>
                      </c:pt>
                      <c:pt idx="370">
                        <c:v>18301</c:v>
                      </c:pt>
                      <c:pt idx="371">
                        <c:v>18351</c:v>
                      </c:pt>
                      <c:pt idx="372">
                        <c:v>18401</c:v>
                      </c:pt>
                      <c:pt idx="373">
                        <c:v>18451</c:v>
                      </c:pt>
                      <c:pt idx="374">
                        <c:v>18501</c:v>
                      </c:pt>
                      <c:pt idx="375">
                        <c:v>18551</c:v>
                      </c:pt>
                      <c:pt idx="376">
                        <c:v>18601</c:v>
                      </c:pt>
                      <c:pt idx="377">
                        <c:v>18651</c:v>
                      </c:pt>
                      <c:pt idx="378">
                        <c:v>18701</c:v>
                      </c:pt>
                      <c:pt idx="379">
                        <c:v>18751</c:v>
                      </c:pt>
                      <c:pt idx="380">
                        <c:v>18801</c:v>
                      </c:pt>
                      <c:pt idx="381">
                        <c:v>18851</c:v>
                      </c:pt>
                      <c:pt idx="382">
                        <c:v>18901</c:v>
                      </c:pt>
                      <c:pt idx="383">
                        <c:v>18951</c:v>
                      </c:pt>
                      <c:pt idx="384">
                        <c:v>19001</c:v>
                      </c:pt>
                      <c:pt idx="385">
                        <c:v>19051</c:v>
                      </c:pt>
                      <c:pt idx="386">
                        <c:v>19101</c:v>
                      </c:pt>
                      <c:pt idx="387">
                        <c:v>19151</c:v>
                      </c:pt>
                      <c:pt idx="388">
                        <c:v>19201</c:v>
                      </c:pt>
                      <c:pt idx="389">
                        <c:v>19251</c:v>
                      </c:pt>
                      <c:pt idx="390">
                        <c:v>19301</c:v>
                      </c:pt>
                      <c:pt idx="391">
                        <c:v>19351</c:v>
                      </c:pt>
                      <c:pt idx="392">
                        <c:v>19401</c:v>
                      </c:pt>
                      <c:pt idx="393">
                        <c:v>19451</c:v>
                      </c:pt>
                      <c:pt idx="394">
                        <c:v>19501</c:v>
                      </c:pt>
                      <c:pt idx="395">
                        <c:v>19551</c:v>
                      </c:pt>
                      <c:pt idx="396">
                        <c:v>19601</c:v>
                      </c:pt>
                      <c:pt idx="397">
                        <c:v>19651</c:v>
                      </c:pt>
                      <c:pt idx="398">
                        <c:v>19701</c:v>
                      </c:pt>
                      <c:pt idx="399">
                        <c:v>19751</c:v>
                      </c:pt>
                      <c:pt idx="400">
                        <c:v>19801</c:v>
                      </c:pt>
                      <c:pt idx="401">
                        <c:v>19851</c:v>
                      </c:pt>
                      <c:pt idx="402">
                        <c:v>19901</c:v>
                      </c:pt>
                      <c:pt idx="403">
                        <c:v>19951</c:v>
                      </c:pt>
                      <c:pt idx="404">
                        <c:v>20001</c:v>
                      </c:pt>
                      <c:pt idx="405">
                        <c:v>20051</c:v>
                      </c:pt>
                      <c:pt idx="406">
                        <c:v>20101</c:v>
                      </c:pt>
                      <c:pt idx="407">
                        <c:v>20151</c:v>
                      </c:pt>
                      <c:pt idx="408">
                        <c:v>20201</c:v>
                      </c:pt>
                      <c:pt idx="409">
                        <c:v>20251</c:v>
                      </c:pt>
                      <c:pt idx="410">
                        <c:v>20300</c:v>
                      </c:pt>
                      <c:pt idx="411">
                        <c:v>20301</c:v>
                      </c:pt>
                      <c:pt idx="412">
                        <c:v>20351</c:v>
                      </c:pt>
                      <c:pt idx="413">
                        <c:v>20401</c:v>
                      </c:pt>
                      <c:pt idx="414">
                        <c:v>20451</c:v>
                      </c:pt>
                      <c:pt idx="415">
                        <c:v>20501</c:v>
                      </c:pt>
                      <c:pt idx="416">
                        <c:v>20551</c:v>
                      </c:pt>
                      <c:pt idx="417">
                        <c:v>20601</c:v>
                      </c:pt>
                      <c:pt idx="418">
                        <c:v>20651</c:v>
                      </c:pt>
                      <c:pt idx="419">
                        <c:v>20701</c:v>
                      </c:pt>
                      <c:pt idx="420">
                        <c:v>20751</c:v>
                      </c:pt>
                      <c:pt idx="421">
                        <c:v>20801</c:v>
                      </c:pt>
                      <c:pt idx="422">
                        <c:v>20851</c:v>
                      </c:pt>
                      <c:pt idx="423">
                        <c:v>20901</c:v>
                      </c:pt>
                      <c:pt idx="424">
                        <c:v>20951</c:v>
                      </c:pt>
                      <c:pt idx="425">
                        <c:v>21001</c:v>
                      </c:pt>
                      <c:pt idx="426">
                        <c:v>21051</c:v>
                      </c:pt>
                      <c:pt idx="427">
                        <c:v>21101</c:v>
                      </c:pt>
                      <c:pt idx="428">
                        <c:v>21151</c:v>
                      </c:pt>
                      <c:pt idx="429">
                        <c:v>21201</c:v>
                      </c:pt>
                      <c:pt idx="430">
                        <c:v>21251</c:v>
                      </c:pt>
                      <c:pt idx="431">
                        <c:v>21301</c:v>
                      </c:pt>
                      <c:pt idx="432">
                        <c:v>21351</c:v>
                      </c:pt>
                      <c:pt idx="433">
                        <c:v>21401</c:v>
                      </c:pt>
                      <c:pt idx="434">
                        <c:v>21451</c:v>
                      </c:pt>
                      <c:pt idx="435">
                        <c:v>21501</c:v>
                      </c:pt>
                      <c:pt idx="436">
                        <c:v>21551</c:v>
                      </c:pt>
                      <c:pt idx="437">
                        <c:v>21601</c:v>
                      </c:pt>
                      <c:pt idx="438">
                        <c:v>21651</c:v>
                      </c:pt>
                      <c:pt idx="439">
                        <c:v>21701</c:v>
                      </c:pt>
                      <c:pt idx="440">
                        <c:v>21751</c:v>
                      </c:pt>
                      <c:pt idx="441">
                        <c:v>21801</c:v>
                      </c:pt>
                      <c:pt idx="442">
                        <c:v>21851</c:v>
                      </c:pt>
                      <c:pt idx="443">
                        <c:v>21901</c:v>
                      </c:pt>
                      <c:pt idx="444">
                        <c:v>21951</c:v>
                      </c:pt>
                      <c:pt idx="445">
                        <c:v>22001</c:v>
                      </c:pt>
                      <c:pt idx="446">
                        <c:v>22051</c:v>
                      </c:pt>
                      <c:pt idx="447">
                        <c:v>22101</c:v>
                      </c:pt>
                      <c:pt idx="448">
                        <c:v>22151</c:v>
                      </c:pt>
                      <c:pt idx="449">
                        <c:v>22201</c:v>
                      </c:pt>
                      <c:pt idx="450">
                        <c:v>22251</c:v>
                      </c:pt>
                      <c:pt idx="451">
                        <c:v>22301</c:v>
                      </c:pt>
                      <c:pt idx="452">
                        <c:v>22351</c:v>
                      </c:pt>
                      <c:pt idx="453">
                        <c:v>22401</c:v>
                      </c:pt>
                      <c:pt idx="454">
                        <c:v>22451</c:v>
                      </c:pt>
                      <c:pt idx="455">
                        <c:v>22501</c:v>
                      </c:pt>
                      <c:pt idx="456">
                        <c:v>22551</c:v>
                      </c:pt>
                      <c:pt idx="457">
                        <c:v>22601</c:v>
                      </c:pt>
                      <c:pt idx="458">
                        <c:v>22651</c:v>
                      </c:pt>
                      <c:pt idx="459">
                        <c:v>22701</c:v>
                      </c:pt>
                      <c:pt idx="460">
                        <c:v>22751</c:v>
                      </c:pt>
                      <c:pt idx="461">
                        <c:v>22801</c:v>
                      </c:pt>
                      <c:pt idx="462">
                        <c:v>22851</c:v>
                      </c:pt>
                      <c:pt idx="463">
                        <c:v>22901</c:v>
                      </c:pt>
                      <c:pt idx="464">
                        <c:v>22951</c:v>
                      </c:pt>
                      <c:pt idx="465">
                        <c:v>23001</c:v>
                      </c:pt>
                      <c:pt idx="466">
                        <c:v>23051</c:v>
                      </c:pt>
                      <c:pt idx="467">
                        <c:v>23101</c:v>
                      </c:pt>
                      <c:pt idx="468">
                        <c:v>23151</c:v>
                      </c:pt>
                      <c:pt idx="469">
                        <c:v>23201</c:v>
                      </c:pt>
                      <c:pt idx="470">
                        <c:v>23251</c:v>
                      </c:pt>
                      <c:pt idx="471">
                        <c:v>23301</c:v>
                      </c:pt>
                      <c:pt idx="472">
                        <c:v>23351</c:v>
                      </c:pt>
                      <c:pt idx="473">
                        <c:v>23401</c:v>
                      </c:pt>
                      <c:pt idx="474">
                        <c:v>23451</c:v>
                      </c:pt>
                      <c:pt idx="475">
                        <c:v>23501</c:v>
                      </c:pt>
                      <c:pt idx="476">
                        <c:v>23551</c:v>
                      </c:pt>
                      <c:pt idx="477">
                        <c:v>23601</c:v>
                      </c:pt>
                      <c:pt idx="478">
                        <c:v>23651</c:v>
                      </c:pt>
                      <c:pt idx="479">
                        <c:v>23701</c:v>
                      </c:pt>
                      <c:pt idx="480">
                        <c:v>23751</c:v>
                      </c:pt>
                      <c:pt idx="481">
                        <c:v>23801</c:v>
                      </c:pt>
                      <c:pt idx="482">
                        <c:v>23851</c:v>
                      </c:pt>
                      <c:pt idx="483">
                        <c:v>23901</c:v>
                      </c:pt>
                      <c:pt idx="484">
                        <c:v>23951</c:v>
                      </c:pt>
                      <c:pt idx="485">
                        <c:v>24001</c:v>
                      </c:pt>
                      <c:pt idx="486">
                        <c:v>24051</c:v>
                      </c:pt>
                      <c:pt idx="487">
                        <c:v>24101</c:v>
                      </c:pt>
                      <c:pt idx="488">
                        <c:v>24151</c:v>
                      </c:pt>
                      <c:pt idx="489">
                        <c:v>24201</c:v>
                      </c:pt>
                      <c:pt idx="490">
                        <c:v>24251</c:v>
                      </c:pt>
                      <c:pt idx="491">
                        <c:v>24301</c:v>
                      </c:pt>
                      <c:pt idx="492">
                        <c:v>24351</c:v>
                      </c:pt>
                      <c:pt idx="493">
                        <c:v>24401</c:v>
                      </c:pt>
                      <c:pt idx="494">
                        <c:v>24451</c:v>
                      </c:pt>
                      <c:pt idx="495">
                        <c:v>24501</c:v>
                      </c:pt>
                      <c:pt idx="496">
                        <c:v>24551</c:v>
                      </c:pt>
                      <c:pt idx="497">
                        <c:v>24601</c:v>
                      </c:pt>
                      <c:pt idx="498">
                        <c:v>24651</c:v>
                      </c:pt>
                      <c:pt idx="499">
                        <c:v>24701</c:v>
                      </c:pt>
                      <c:pt idx="500">
                        <c:v>24751</c:v>
                      </c:pt>
                      <c:pt idx="501">
                        <c:v>24801</c:v>
                      </c:pt>
                      <c:pt idx="502">
                        <c:v>24851</c:v>
                      </c:pt>
                      <c:pt idx="503">
                        <c:v>24901</c:v>
                      </c:pt>
                      <c:pt idx="504">
                        <c:v>24951</c:v>
                      </c:pt>
                      <c:pt idx="505">
                        <c:v>25001</c:v>
                      </c:pt>
                      <c:pt idx="506">
                        <c:v>25051</c:v>
                      </c:pt>
                      <c:pt idx="507">
                        <c:v>25101</c:v>
                      </c:pt>
                      <c:pt idx="508">
                        <c:v>25151</c:v>
                      </c:pt>
                      <c:pt idx="509">
                        <c:v>25201</c:v>
                      </c:pt>
                      <c:pt idx="510">
                        <c:v>25251</c:v>
                      </c:pt>
                      <c:pt idx="511">
                        <c:v>25301</c:v>
                      </c:pt>
                      <c:pt idx="512">
                        <c:v>25351</c:v>
                      </c:pt>
                      <c:pt idx="513">
                        <c:v>25401</c:v>
                      </c:pt>
                      <c:pt idx="514">
                        <c:v>25451</c:v>
                      </c:pt>
                      <c:pt idx="515">
                        <c:v>25501</c:v>
                      </c:pt>
                      <c:pt idx="516">
                        <c:v>25551</c:v>
                      </c:pt>
                      <c:pt idx="517">
                        <c:v>25601</c:v>
                      </c:pt>
                      <c:pt idx="518">
                        <c:v>25651</c:v>
                      </c:pt>
                      <c:pt idx="519">
                        <c:v>25701</c:v>
                      </c:pt>
                      <c:pt idx="520">
                        <c:v>25751</c:v>
                      </c:pt>
                      <c:pt idx="521">
                        <c:v>25801</c:v>
                      </c:pt>
                      <c:pt idx="522">
                        <c:v>25851</c:v>
                      </c:pt>
                      <c:pt idx="523">
                        <c:v>25901</c:v>
                      </c:pt>
                      <c:pt idx="524">
                        <c:v>25951</c:v>
                      </c:pt>
                      <c:pt idx="525">
                        <c:v>26001</c:v>
                      </c:pt>
                      <c:pt idx="526">
                        <c:v>26051</c:v>
                      </c:pt>
                      <c:pt idx="527">
                        <c:v>26101</c:v>
                      </c:pt>
                      <c:pt idx="528">
                        <c:v>26151</c:v>
                      </c:pt>
                      <c:pt idx="529">
                        <c:v>26201</c:v>
                      </c:pt>
                      <c:pt idx="530">
                        <c:v>26251</c:v>
                      </c:pt>
                      <c:pt idx="531">
                        <c:v>26301</c:v>
                      </c:pt>
                      <c:pt idx="532">
                        <c:v>26351</c:v>
                      </c:pt>
                      <c:pt idx="533">
                        <c:v>26401</c:v>
                      </c:pt>
                      <c:pt idx="534">
                        <c:v>26451</c:v>
                      </c:pt>
                      <c:pt idx="535">
                        <c:v>26501</c:v>
                      </c:pt>
                      <c:pt idx="536">
                        <c:v>26551</c:v>
                      </c:pt>
                      <c:pt idx="537">
                        <c:v>26601</c:v>
                      </c:pt>
                      <c:pt idx="538">
                        <c:v>26651</c:v>
                      </c:pt>
                      <c:pt idx="539">
                        <c:v>26701</c:v>
                      </c:pt>
                      <c:pt idx="540">
                        <c:v>26751</c:v>
                      </c:pt>
                      <c:pt idx="541">
                        <c:v>26801</c:v>
                      </c:pt>
                      <c:pt idx="542">
                        <c:v>26851</c:v>
                      </c:pt>
                      <c:pt idx="543">
                        <c:v>26901</c:v>
                      </c:pt>
                      <c:pt idx="544">
                        <c:v>26951</c:v>
                      </c:pt>
                      <c:pt idx="545">
                        <c:v>27001</c:v>
                      </c:pt>
                      <c:pt idx="546">
                        <c:v>27051</c:v>
                      </c:pt>
                      <c:pt idx="547">
                        <c:v>27101</c:v>
                      </c:pt>
                      <c:pt idx="548">
                        <c:v>27151</c:v>
                      </c:pt>
                      <c:pt idx="549">
                        <c:v>27201</c:v>
                      </c:pt>
                      <c:pt idx="550">
                        <c:v>27251</c:v>
                      </c:pt>
                      <c:pt idx="551">
                        <c:v>27301</c:v>
                      </c:pt>
                      <c:pt idx="552">
                        <c:v>27351</c:v>
                      </c:pt>
                      <c:pt idx="553">
                        <c:v>27401</c:v>
                      </c:pt>
                      <c:pt idx="554">
                        <c:v>27451</c:v>
                      </c:pt>
                      <c:pt idx="555">
                        <c:v>27501</c:v>
                      </c:pt>
                      <c:pt idx="556">
                        <c:v>27551</c:v>
                      </c:pt>
                      <c:pt idx="557">
                        <c:v>27601</c:v>
                      </c:pt>
                      <c:pt idx="558">
                        <c:v>27651</c:v>
                      </c:pt>
                      <c:pt idx="559">
                        <c:v>27701</c:v>
                      </c:pt>
                      <c:pt idx="560">
                        <c:v>27751</c:v>
                      </c:pt>
                      <c:pt idx="561">
                        <c:v>27801</c:v>
                      </c:pt>
                      <c:pt idx="562">
                        <c:v>27851</c:v>
                      </c:pt>
                      <c:pt idx="563">
                        <c:v>27901</c:v>
                      </c:pt>
                      <c:pt idx="564">
                        <c:v>27951</c:v>
                      </c:pt>
                      <c:pt idx="565">
                        <c:v>28001</c:v>
                      </c:pt>
                      <c:pt idx="566">
                        <c:v>28051</c:v>
                      </c:pt>
                      <c:pt idx="567">
                        <c:v>28101</c:v>
                      </c:pt>
                      <c:pt idx="568">
                        <c:v>28151</c:v>
                      </c:pt>
                      <c:pt idx="569">
                        <c:v>28201</c:v>
                      </c:pt>
                      <c:pt idx="570">
                        <c:v>28251</c:v>
                      </c:pt>
                      <c:pt idx="571">
                        <c:v>28301</c:v>
                      </c:pt>
                      <c:pt idx="572">
                        <c:v>28351</c:v>
                      </c:pt>
                      <c:pt idx="573">
                        <c:v>28401</c:v>
                      </c:pt>
                      <c:pt idx="574">
                        <c:v>28451</c:v>
                      </c:pt>
                      <c:pt idx="575">
                        <c:v>28501</c:v>
                      </c:pt>
                      <c:pt idx="576">
                        <c:v>28551</c:v>
                      </c:pt>
                      <c:pt idx="577">
                        <c:v>28601</c:v>
                      </c:pt>
                      <c:pt idx="578">
                        <c:v>28651</c:v>
                      </c:pt>
                      <c:pt idx="579">
                        <c:v>28701</c:v>
                      </c:pt>
                      <c:pt idx="580">
                        <c:v>28751</c:v>
                      </c:pt>
                      <c:pt idx="581">
                        <c:v>28801</c:v>
                      </c:pt>
                      <c:pt idx="582">
                        <c:v>28851</c:v>
                      </c:pt>
                      <c:pt idx="583">
                        <c:v>28901</c:v>
                      </c:pt>
                      <c:pt idx="584">
                        <c:v>28951</c:v>
                      </c:pt>
                      <c:pt idx="585">
                        <c:v>29001</c:v>
                      </c:pt>
                      <c:pt idx="586">
                        <c:v>29051</c:v>
                      </c:pt>
                      <c:pt idx="587">
                        <c:v>29101</c:v>
                      </c:pt>
                      <c:pt idx="588">
                        <c:v>29151</c:v>
                      </c:pt>
                      <c:pt idx="589">
                        <c:v>29201</c:v>
                      </c:pt>
                      <c:pt idx="590">
                        <c:v>29251</c:v>
                      </c:pt>
                      <c:pt idx="591">
                        <c:v>29301</c:v>
                      </c:pt>
                      <c:pt idx="592">
                        <c:v>29351</c:v>
                      </c:pt>
                      <c:pt idx="593">
                        <c:v>29401</c:v>
                      </c:pt>
                      <c:pt idx="594">
                        <c:v>29451</c:v>
                      </c:pt>
                      <c:pt idx="595">
                        <c:v>29501</c:v>
                      </c:pt>
                      <c:pt idx="596">
                        <c:v>29551</c:v>
                      </c:pt>
                      <c:pt idx="597">
                        <c:v>29601</c:v>
                      </c:pt>
                      <c:pt idx="598">
                        <c:v>29651</c:v>
                      </c:pt>
                      <c:pt idx="599">
                        <c:v>29701</c:v>
                      </c:pt>
                      <c:pt idx="600">
                        <c:v>29751</c:v>
                      </c:pt>
                      <c:pt idx="601">
                        <c:v>29801</c:v>
                      </c:pt>
                      <c:pt idx="602">
                        <c:v>29851</c:v>
                      </c:pt>
                      <c:pt idx="603">
                        <c:v>29901</c:v>
                      </c:pt>
                      <c:pt idx="604">
                        <c:v>29951</c:v>
                      </c:pt>
                      <c:pt idx="605">
                        <c:v>30001</c:v>
                      </c:pt>
                      <c:pt idx="606">
                        <c:v>30051</c:v>
                      </c:pt>
                      <c:pt idx="607">
                        <c:v>30101</c:v>
                      </c:pt>
                      <c:pt idx="608">
                        <c:v>30151</c:v>
                      </c:pt>
                      <c:pt idx="609">
                        <c:v>30201</c:v>
                      </c:pt>
                      <c:pt idx="610">
                        <c:v>30251</c:v>
                      </c:pt>
                      <c:pt idx="611">
                        <c:v>30301</c:v>
                      </c:pt>
                      <c:pt idx="612">
                        <c:v>30351</c:v>
                      </c:pt>
                      <c:pt idx="613">
                        <c:v>30401</c:v>
                      </c:pt>
                      <c:pt idx="614">
                        <c:v>30451</c:v>
                      </c:pt>
                      <c:pt idx="615">
                        <c:v>30501</c:v>
                      </c:pt>
                      <c:pt idx="616">
                        <c:v>30551</c:v>
                      </c:pt>
                      <c:pt idx="617">
                        <c:v>30601</c:v>
                      </c:pt>
                      <c:pt idx="618">
                        <c:v>30651</c:v>
                      </c:pt>
                      <c:pt idx="619">
                        <c:v>30701</c:v>
                      </c:pt>
                      <c:pt idx="620">
                        <c:v>30751</c:v>
                      </c:pt>
                      <c:pt idx="621">
                        <c:v>30801</c:v>
                      </c:pt>
                      <c:pt idx="622">
                        <c:v>30851</c:v>
                      </c:pt>
                      <c:pt idx="623">
                        <c:v>30901</c:v>
                      </c:pt>
                      <c:pt idx="624">
                        <c:v>30951</c:v>
                      </c:pt>
                      <c:pt idx="625">
                        <c:v>31001</c:v>
                      </c:pt>
                      <c:pt idx="626">
                        <c:v>31051</c:v>
                      </c:pt>
                      <c:pt idx="627">
                        <c:v>31101</c:v>
                      </c:pt>
                      <c:pt idx="628">
                        <c:v>31151</c:v>
                      </c:pt>
                      <c:pt idx="629">
                        <c:v>31201</c:v>
                      </c:pt>
                      <c:pt idx="630">
                        <c:v>31251</c:v>
                      </c:pt>
                      <c:pt idx="631">
                        <c:v>31301</c:v>
                      </c:pt>
                      <c:pt idx="632">
                        <c:v>31351</c:v>
                      </c:pt>
                      <c:pt idx="633">
                        <c:v>31401</c:v>
                      </c:pt>
                      <c:pt idx="634">
                        <c:v>31451</c:v>
                      </c:pt>
                      <c:pt idx="635">
                        <c:v>31501</c:v>
                      </c:pt>
                      <c:pt idx="636">
                        <c:v>31551</c:v>
                      </c:pt>
                      <c:pt idx="637">
                        <c:v>31601</c:v>
                      </c:pt>
                      <c:pt idx="638">
                        <c:v>31651</c:v>
                      </c:pt>
                      <c:pt idx="639">
                        <c:v>31701</c:v>
                      </c:pt>
                      <c:pt idx="640">
                        <c:v>31751</c:v>
                      </c:pt>
                      <c:pt idx="641">
                        <c:v>31801</c:v>
                      </c:pt>
                      <c:pt idx="642">
                        <c:v>31851</c:v>
                      </c:pt>
                      <c:pt idx="643">
                        <c:v>31901</c:v>
                      </c:pt>
                      <c:pt idx="644">
                        <c:v>31951</c:v>
                      </c:pt>
                      <c:pt idx="645">
                        <c:v>32001</c:v>
                      </c:pt>
                      <c:pt idx="646">
                        <c:v>32051</c:v>
                      </c:pt>
                      <c:pt idx="647">
                        <c:v>32101</c:v>
                      </c:pt>
                      <c:pt idx="648">
                        <c:v>32151</c:v>
                      </c:pt>
                      <c:pt idx="649">
                        <c:v>32201</c:v>
                      </c:pt>
                      <c:pt idx="650">
                        <c:v>32251</c:v>
                      </c:pt>
                      <c:pt idx="651">
                        <c:v>32301</c:v>
                      </c:pt>
                      <c:pt idx="652">
                        <c:v>32351</c:v>
                      </c:pt>
                      <c:pt idx="653">
                        <c:v>32401</c:v>
                      </c:pt>
                      <c:pt idx="654">
                        <c:v>32451</c:v>
                      </c:pt>
                      <c:pt idx="655">
                        <c:v>32501</c:v>
                      </c:pt>
                      <c:pt idx="656">
                        <c:v>32551</c:v>
                      </c:pt>
                      <c:pt idx="657">
                        <c:v>32601</c:v>
                      </c:pt>
                      <c:pt idx="658">
                        <c:v>32651</c:v>
                      </c:pt>
                      <c:pt idx="659">
                        <c:v>32701</c:v>
                      </c:pt>
                      <c:pt idx="660">
                        <c:v>32751</c:v>
                      </c:pt>
                      <c:pt idx="661">
                        <c:v>32801</c:v>
                      </c:pt>
                      <c:pt idx="662">
                        <c:v>32851</c:v>
                      </c:pt>
                      <c:pt idx="663">
                        <c:v>32901</c:v>
                      </c:pt>
                      <c:pt idx="664">
                        <c:v>32951</c:v>
                      </c:pt>
                      <c:pt idx="665">
                        <c:v>33001</c:v>
                      </c:pt>
                      <c:pt idx="666">
                        <c:v>33051</c:v>
                      </c:pt>
                      <c:pt idx="667">
                        <c:v>33101</c:v>
                      </c:pt>
                      <c:pt idx="668">
                        <c:v>33151</c:v>
                      </c:pt>
                      <c:pt idx="669">
                        <c:v>33201</c:v>
                      </c:pt>
                      <c:pt idx="670">
                        <c:v>33251</c:v>
                      </c:pt>
                      <c:pt idx="671">
                        <c:v>33301</c:v>
                      </c:pt>
                      <c:pt idx="672">
                        <c:v>33351</c:v>
                      </c:pt>
                      <c:pt idx="673">
                        <c:v>33401</c:v>
                      </c:pt>
                      <c:pt idx="674">
                        <c:v>33451</c:v>
                      </c:pt>
                      <c:pt idx="675">
                        <c:v>33501</c:v>
                      </c:pt>
                      <c:pt idx="676">
                        <c:v>33551</c:v>
                      </c:pt>
                      <c:pt idx="677">
                        <c:v>33601</c:v>
                      </c:pt>
                      <c:pt idx="678">
                        <c:v>33651</c:v>
                      </c:pt>
                      <c:pt idx="679">
                        <c:v>33701</c:v>
                      </c:pt>
                      <c:pt idx="680">
                        <c:v>33751</c:v>
                      </c:pt>
                      <c:pt idx="681">
                        <c:v>33801</c:v>
                      </c:pt>
                      <c:pt idx="682">
                        <c:v>33851</c:v>
                      </c:pt>
                      <c:pt idx="683">
                        <c:v>33901</c:v>
                      </c:pt>
                      <c:pt idx="684">
                        <c:v>33951</c:v>
                      </c:pt>
                      <c:pt idx="685">
                        <c:v>34001</c:v>
                      </c:pt>
                      <c:pt idx="686">
                        <c:v>34051</c:v>
                      </c:pt>
                      <c:pt idx="687">
                        <c:v>34101</c:v>
                      </c:pt>
                      <c:pt idx="688">
                        <c:v>34151</c:v>
                      </c:pt>
                      <c:pt idx="689">
                        <c:v>34201</c:v>
                      </c:pt>
                      <c:pt idx="690">
                        <c:v>34251</c:v>
                      </c:pt>
                      <c:pt idx="691">
                        <c:v>34301</c:v>
                      </c:pt>
                      <c:pt idx="692">
                        <c:v>34351</c:v>
                      </c:pt>
                      <c:pt idx="693">
                        <c:v>34401</c:v>
                      </c:pt>
                      <c:pt idx="694">
                        <c:v>34451</c:v>
                      </c:pt>
                      <c:pt idx="695">
                        <c:v>34501</c:v>
                      </c:pt>
                      <c:pt idx="696">
                        <c:v>34551</c:v>
                      </c:pt>
                      <c:pt idx="697">
                        <c:v>34601</c:v>
                      </c:pt>
                      <c:pt idx="698">
                        <c:v>34651</c:v>
                      </c:pt>
                      <c:pt idx="699">
                        <c:v>34701</c:v>
                      </c:pt>
                      <c:pt idx="700">
                        <c:v>34751</c:v>
                      </c:pt>
                      <c:pt idx="701">
                        <c:v>34801</c:v>
                      </c:pt>
                      <c:pt idx="702">
                        <c:v>34851</c:v>
                      </c:pt>
                      <c:pt idx="703">
                        <c:v>34901</c:v>
                      </c:pt>
                      <c:pt idx="704">
                        <c:v>34951</c:v>
                      </c:pt>
                      <c:pt idx="705">
                        <c:v>35001</c:v>
                      </c:pt>
                      <c:pt idx="706">
                        <c:v>35051</c:v>
                      </c:pt>
                      <c:pt idx="707">
                        <c:v>35101</c:v>
                      </c:pt>
                      <c:pt idx="708">
                        <c:v>35151</c:v>
                      </c:pt>
                      <c:pt idx="709">
                        <c:v>35201</c:v>
                      </c:pt>
                      <c:pt idx="710">
                        <c:v>35251</c:v>
                      </c:pt>
                      <c:pt idx="711">
                        <c:v>35301</c:v>
                      </c:pt>
                      <c:pt idx="712">
                        <c:v>35351</c:v>
                      </c:pt>
                      <c:pt idx="713">
                        <c:v>35401</c:v>
                      </c:pt>
                      <c:pt idx="714">
                        <c:v>35451</c:v>
                      </c:pt>
                      <c:pt idx="715">
                        <c:v>35501</c:v>
                      </c:pt>
                      <c:pt idx="716">
                        <c:v>35551</c:v>
                      </c:pt>
                      <c:pt idx="717">
                        <c:v>35601</c:v>
                      </c:pt>
                      <c:pt idx="718">
                        <c:v>35651</c:v>
                      </c:pt>
                      <c:pt idx="719">
                        <c:v>35701</c:v>
                      </c:pt>
                      <c:pt idx="720">
                        <c:v>35751</c:v>
                      </c:pt>
                      <c:pt idx="721">
                        <c:v>35801</c:v>
                      </c:pt>
                      <c:pt idx="722">
                        <c:v>35851</c:v>
                      </c:pt>
                      <c:pt idx="723">
                        <c:v>35901</c:v>
                      </c:pt>
                      <c:pt idx="724">
                        <c:v>35951</c:v>
                      </c:pt>
                      <c:pt idx="725">
                        <c:v>36001</c:v>
                      </c:pt>
                      <c:pt idx="726">
                        <c:v>36051</c:v>
                      </c:pt>
                      <c:pt idx="727">
                        <c:v>36101</c:v>
                      </c:pt>
                      <c:pt idx="728">
                        <c:v>36151</c:v>
                      </c:pt>
                      <c:pt idx="729">
                        <c:v>36201</c:v>
                      </c:pt>
                      <c:pt idx="730">
                        <c:v>36251</c:v>
                      </c:pt>
                      <c:pt idx="731">
                        <c:v>36301</c:v>
                      </c:pt>
                      <c:pt idx="732">
                        <c:v>36351</c:v>
                      </c:pt>
                      <c:pt idx="733">
                        <c:v>36401</c:v>
                      </c:pt>
                      <c:pt idx="734">
                        <c:v>36451</c:v>
                      </c:pt>
                      <c:pt idx="735">
                        <c:v>36501</c:v>
                      </c:pt>
                      <c:pt idx="736">
                        <c:v>36551</c:v>
                      </c:pt>
                      <c:pt idx="737">
                        <c:v>36601</c:v>
                      </c:pt>
                      <c:pt idx="738">
                        <c:v>36651</c:v>
                      </c:pt>
                      <c:pt idx="739">
                        <c:v>36701</c:v>
                      </c:pt>
                      <c:pt idx="740">
                        <c:v>36751</c:v>
                      </c:pt>
                      <c:pt idx="741">
                        <c:v>36801</c:v>
                      </c:pt>
                      <c:pt idx="742">
                        <c:v>36851</c:v>
                      </c:pt>
                      <c:pt idx="743">
                        <c:v>36901</c:v>
                      </c:pt>
                      <c:pt idx="744">
                        <c:v>36951</c:v>
                      </c:pt>
                      <c:pt idx="745">
                        <c:v>37001</c:v>
                      </c:pt>
                      <c:pt idx="746">
                        <c:v>37051</c:v>
                      </c:pt>
                      <c:pt idx="747">
                        <c:v>37101</c:v>
                      </c:pt>
                      <c:pt idx="748">
                        <c:v>37151</c:v>
                      </c:pt>
                      <c:pt idx="749">
                        <c:v>37201</c:v>
                      </c:pt>
                      <c:pt idx="750">
                        <c:v>37251</c:v>
                      </c:pt>
                      <c:pt idx="751">
                        <c:v>37301</c:v>
                      </c:pt>
                      <c:pt idx="752">
                        <c:v>37351</c:v>
                      </c:pt>
                      <c:pt idx="753">
                        <c:v>37401</c:v>
                      </c:pt>
                      <c:pt idx="754">
                        <c:v>37451</c:v>
                      </c:pt>
                      <c:pt idx="755">
                        <c:v>37501</c:v>
                      </c:pt>
                      <c:pt idx="756">
                        <c:v>37551</c:v>
                      </c:pt>
                      <c:pt idx="757">
                        <c:v>37601</c:v>
                      </c:pt>
                      <c:pt idx="758">
                        <c:v>37651</c:v>
                      </c:pt>
                      <c:pt idx="759">
                        <c:v>37701</c:v>
                      </c:pt>
                      <c:pt idx="760">
                        <c:v>37751</c:v>
                      </c:pt>
                      <c:pt idx="761">
                        <c:v>37801</c:v>
                      </c:pt>
                      <c:pt idx="762">
                        <c:v>37851</c:v>
                      </c:pt>
                      <c:pt idx="763">
                        <c:v>37901</c:v>
                      </c:pt>
                      <c:pt idx="764">
                        <c:v>37951</c:v>
                      </c:pt>
                      <c:pt idx="765">
                        <c:v>38001</c:v>
                      </c:pt>
                      <c:pt idx="766">
                        <c:v>38051</c:v>
                      </c:pt>
                      <c:pt idx="767">
                        <c:v>38101</c:v>
                      </c:pt>
                      <c:pt idx="768">
                        <c:v>38151</c:v>
                      </c:pt>
                      <c:pt idx="769">
                        <c:v>38201</c:v>
                      </c:pt>
                      <c:pt idx="770">
                        <c:v>38251</c:v>
                      </c:pt>
                      <c:pt idx="771">
                        <c:v>38301</c:v>
                      </c:pt>
                      <c:pt idx="772">
                        <c:v>38351</c:v>
                      </c:pt>
                      <c:pt idx="773">
                        <c:v>38401</c:v>
                      </c:pt>
                      <c:pt idx="774">
                        <c:v>38451</c:v>
                      </c:pt>
                      <c:pt idx="775">
                        <c:v>38501</c:v>
                      </c:pt>
                      <c:pt idx="776">
                        <c:v>38551</c:v>
                      </c:pt>
                      <c:pt idx="777">
                        <c:v>38601</c:v>
                      </c:pt>
                      <c:pt idx="778">
                        <c:v>38651</c:v>
                      </c:pt>
                      <c:pt idx="779">
                        <c:v>38701</c:v>
                      </c:pt>
                      <c:pt idx="780">
                        <c:v>38751</c:v>
                      </c:pt>
                      <c:pt idx="781">
                        <c:v>38801</c:v>
                      </c:pt>
                      <c:pt idx="782">
                        <c:v>38851</c:v>
                      </c:pt>
                      <c:pt idx="783">
                        <c:v>38901</c:v>
                      </c:pt>
                      <c:pt idx="784">
                        <c:v>38951</c:v>
                      </c:pt>
                      <c:pt idx="785">
                        <c:v>39001</c:v>
                      </c:pt>
                      <c:pt idx="786">
                        <c:v>39051</c:v>
                      </c:pt>
                      <c:pt idx="787">
                        <c:v>39101</c:v>
                      </c:pt>
                      <c:pt idx="788">
                        <c:v>39151</c:v>
                      </c:pt>
                      <c:pt idx="789">
                        <c:v>39201</c:v>
                      </c:pt>
                      <c:pt idx="790">
                        <c:v>39251</c:v>
                      </c:pt>
                      <c:pt idx="791">
                        <c:v>39301</c:v>
                      </c:pt>
                      <c:pt idx="792">
                        <c:v>39351</c:v>
                      </c:pt>
                      <c:pt idx="793">
                        <c:v>39401</c:v>
                      </c:pt>
                      <c:pt idx="794">
                        <c:v>39451</c:v>
                      </c:pt>
                      <c:pt idx="795">
                        <c:v>39501</c:v>
                      </c:pt>
                      <c:pt idx="796">
                        <c:v>39551</c:v>
                      </c:pt>
                      <c:pt idx="797">
                        <c:v>39601</c:v>
                      </c:pt>
                      <c:pt idx="798">
                        <c:v>39651</c:v>
                      </c:pt>
                      <c:pt idx="799">
                        <c:v>39701</c:v>
                      </c:pt>
                      <c:pt idx="800">
                        <c:v>39751</c:v>
                      </c:pt>
                      <c:pt idx="801">
                        <c:v>39801</c:v>
                      </c:pt>
                      <c:pt idx="802">
                        <c:v>39851</c:v>
                      </c:pt>
                      <c:pt idx="803">
                        <c:v>39901</c:v>
                      </c:pt>
                      <c:pt idx="804">
                        <c:v>39951</c:v>
                      </c:pt>
                      <c:pt idx="805">
                        <c:v>40001</c:v>
                      </c:pt>
                      <c:pt idx="806">
                        <c:v>40051</c:v>
                      </c:pt>
                      <c:pt idx="807">
                        <c:v>40101</c:v>
                      </c:pt>
                      <c:pt idx="808">
                        <c:v>40151</c:v>
                      </c:pt>
                      <c:pt idx="809">
                        <c:v>40201</c:v>
                      </c:pt>
                      <c:pt idx="810">
                        <c:v>40251</c:v>
                      </c:pt>
                      <c:pt idx="811">
                        <c:v>40301</c:v>
                      </c:pt>
                      <c:pt idx="812">
                        <c:v>40351</c:v>
                      </c:pt>
                      <c:pt idx="813">
                        <c:v>40401</c:v>
                      </c:pt>
                      <c:pt idx="814">
                        <c:v>40451</c:v>
                      </c:pt>
                      <c:pt idx="815">
                        <c:v>40501</c:v>
                      </c:pt>
                      <c:pt idx="816">
                        <c:v>40551</c:v>
                      </c:pt>
                      <c:pt idx="817">
                        <c:v>40601</c:v>
                      </c:pt>
                      <c:pt idx="818">
                        <c:v>40651</c:v>
                      </c:pt>
                      <c:pt idx="819">
                        <c:v>40701</c:v>
                      </c:pt>
                      <c:pt idx="820">
                        <c:v>40751</c:v>
                      </c:pt>
                      <c:pt idx="821">
                        <c:v>40801</c:v>
                      </c:pt>
                      <c:pt idx="822">
                        <c:v>40851</c:v>
                      </c:pt>
                      <c:pt idx="823">
                        <c:v>40901</c:v>
                      </c:pt>
                      <c:pt idx="824">
                        <c:v>40951</c:v>
                      </c:pt>
                      <c:pt idx="825">
                        <c:v>41001</c:v>
                      </c:pt>
                      <c:pt idx="826">
                        <c:v>41051</c:v>
                      </c:pt>
                      <c:pt idx="827">
                        <c:v>41101</c:v>
                      </c:pt>
                      <c:pt idx="828">
                        <c:v>41151</c:v>
                      </c:pt>
                      <c:pt idx="829">
                        <c:v>41201</c:v>
                      </c:pt>
                      <c:pt idx="830">
                        <c:v>41251</c:v>
                      </c:pt>
                      <c:pt idx="831">
                        <c:v>41301</c:v>
                      </c:pt>
                      <c:pt idx="832">
                        <c:v>41351</c:v>
                      </c:pt>
                      <c:pt idx="833">
                        <c:v>41401</c:v>
                      </c:pt>
                      <c:pt idx="834">
                        <c:v>41451</c:v>
                      </c:pt>
                      <c:pt idx="835">
                        <c:v>41501</c:v>
                      </c:pt>
                      <c:pt idx="836">
                        <c:v>41551</c:v>
                      </c:pt>
                      <c:pt idx="837">
                        <c:v>41601</c:v>
                      </c:pt>
                      <c:pt idx="838">
                        <c:v>41651</c:v>
                      </c:pt>
                      <c:pt idx="839">
                        <c:v>41701</c:v>
                      </c:pt>
                      <c:pt idx="840">
                        <c:v>41751</c:v>
                      </c:pt>
                      <c:pt idx="841">
                        <c:v>41801</c:v>
                      </c:pt>
                      <c:pt idx="842">
                        <c:v>41851</c:v>
                      </c:pt>
                      <c:pt idx="843">
                        <c:v>41901</c:v>
                      </c:pt>
                      <c:pt idx="844">
                        <c:v>41951</c:v>
                      </c:pt>
                      <c:pt idx="845">
                        <c:v>42001</c:v>
                      </c:pt>
                      <c:pt idx="846">
                        <c:v>42051</c:v>
                      </c:pt>
                      <c:pt idx="847">
                        <c:v>42101</c:v>
                      </c:pt>
                      <c:pt idx="848">
                        <c:v>42151</c:v>
                      </c:pt>
                      <c:pt idx="849">
                        <c:v>42201</c:v>
                      </c:pt>
                      <c:pt idx="850">
                        <c:v>42251</c:v>
                      </c:pt>
                      <c:pt idx="851">
                        <c:v>42301</c:v>
                      </c:pt>
                      <c:pt idx="852">
                        <c:v>42351</c:v>
                      </c:pt>
                      <c:pt idx="853">
                        <c:v>42401</c:v>
                      </c:pt>
                      <c:pt idx="854">
                        <c:v>42451</c:v>
                      </c:pt>
                      <c:pt idx="855">
                        <c:v>42501</c:v>
                      </c:pt>
                      <c:pt idx="856">
                        <c:v>42551</c:v>
                      </c:pt>
                      <c:pt idx="857">
                        <c:v>42601</c:v>
                      </c:pt>
                      <c:pt idx="858">
                        <c:v>42651</c:v>
                      </c:pt>
                      <c:pt idx="859">
                        <c:v>42701</c:v>
                      </c:pt>
                      <c:pt idx="860">
                        <c:v>42751</c:v>
                      </c:pt>
                      <c:pt idx="861">
                        <c:v>42801</c:v>
                      </c:pt>
                      <c:pt idx="862">
                        <c:v>42851</c:v>
                      </c:pt>
                      <c:pt idx="863">
                        <c:v>42901</c:v>
                      </c:pt>
                      <c:pt idx="864">
                        <c:v>42951</c:v>
                      </c:pt>
                      <c:pt idx="865">
                        <c:v>43001</c:v>
                      </c:pt>
                      <c:pt idx="866">
                        <c:v>43051</c:v>
                      </c:pt>
                      <c:pt idx="867">
                        <c:v>43101</c:v>
                      </c:pt>
                      <c:pt idx="868">
                        <c:v>43151</c:v>
                      </c:pt>
                      <c:pt idx="869">
                        <c:v>43201</c:v>
                      </c:pt>
                      <c:pt idx="870">
                        <c:v>43251</c:v>
                      </c:pt>
                      <c:pt idx="871">
                        <c:v>43301</c:v>
                      </c:pt>
                      <c:pt idx="872">
                        <c:v>43351</c:v>
                      </c:pt>
                      <c:pt idx="873">
                        <c:v>43401</c:v>
                      </c:pt>
                      <c:pt idx="874">
                        <c:v>43451</c:v>
                      </c:pt>
                      <c:pt idx="875">
                        <c:v>43501</c:v>
                      </c:pt>
                      <c:pt idx="876">
                        <c:v>43551</c:v>
                      </c:pt>
                      <c:pt idx="877">
                        <c:v>43601</c:v>
                      </c:pt>
                      <c:pt idx="878">
                        <c:v>43651</c:v>
                      </c:pt>
                      <c:pt idx="879">
                        <c:v>43701</c:v>
                      </c:pt>
                      <c:pt idx="880">
                        <c:v>43751</c:v>
                      </c:pt>
                      <c:pt idx="881">
                        <c:v>43801</c:v>
                      </c:pt>
                      <c:pt idx="882">
                        <c:v>43851</c:v>
                      </c:pt>
                      <c:pt idx="883">
                        <c:v>43901</c:v>
                      </c:pt>
                      <c:pt idx="884">
                        <c:v>43951</c:v>
                      </c:pt>
                      <c:pt idx="885">
                        <c:v>44001</c:v>
                      </c:pt>
                      <c:pt idx="886">
                        <c:v>44051</c:v>
                      </c:pt>
                      <c:pt idx="887">
                        <c:v>44101</c:v>
                      </c:pt>
                      <c:pt idx="888">
                        <c:v>44151</c:v>
                      </c:pt>
                      <c:pt idx="889">
                        <c:v>44201</c:v>
                      </c:pt>
                      <c:pt idx="890">
                        <c:v>44251</c:v>
                      </c:pt>
                      <c:pt idx="891">
                        <c:v>44301</c:v>
                      </c:pt>
                      <c:pt idx="892">
                        <c:v>44351</c:v>
                      </c:pt>
                      <c:pt idx="893">
                        <c:v>44401</c:v>
                      </c:pt>
                      <c:pt idx="894">
                        <c:v>44451</c:v>
                      </c:pt>
                      <c:pt idx="895">
                        <c:v>44501</c:v>
                      </c:pt>
                      <c:pt idx="896">
                        <c:v>44551</c:v>
                      </c:pt>
                      <c:pt idx="897">
                        <c:v>44601</c:v>
                      </c:pt>
                      <c:pt idx="898">
                        <c:v>44651</c:v>
                      </c:pt>
                      <c:pt idx="899">
                        <c:v>44701</c:v>
                      </c:pt>
                      <c:pt idx="900">
                        <c:v>44751</c:v>
                      </c:pt>
                      <c:pt idx="901">
                        <c:v>44801</c:v>
                      </c:pt>
                      <c:pt idx="902">
                        <c:v>44851</c:v>
                      </c:pt>
                      <c:pt idx="903">
                        <c:v>44901</c:v>
                      </c:pt>
                      <c:pt idx="904">
                        <c:v>44951</c:v>
                      </c:pt>
                      <c:pt idx="905">
                        <c:v>45001</c:v>
                      </c:pt>
                      <c:pt idx="906">
                        <c:v>45051</c:v>
                      </c:pt>
                      <c:pt idx="907">
                        <c:v>45101</c:v>
                      </c:pt>
                      <c:pt idx="908">
                        <c:v>45151</c:v>
                      </c:pt>
                      <c:pt idx="909">
                        <c:v>45201</c:v>
                      </c:pt>
                      <c:pt idx="910">
                        <c:v>45251</c:v>
                      </c:pt>
                      <c:pt idx="911">
                        <c:v>45301</c:v>
                      </c:pt>
                      <c:pt idx="912">
                        <c:v>45351</c:v>
                      </c:pt>
                      <c:pt idx="913">
                        <c:v>45401</c:v>
                      </c:pt>
                      <c:pt idx="914">
                        <c:v>45451</c:v>
                      </c:pt>
                      <c:pt idx="915">
                        <c:v>45501</c:v>
                      </c:pt>
                      <c:pt idx="916">
                        <c:v>45551</c:v>
                      </c:pt>
                      <c:pt idx="917">
                        <c:v>45601</c:v>
                      </c:pt>
                      <c:pt idx="918">
                        <c:v>45651</c:v>
                      </c:pt>
                      <c:pt idx="919">
                        <c:v>45701</c:v>
                      </c:pt>
                      <c:pt idx="920">
                        <c:v>45751</c:v>
                      </c:pt>
                      <c:pt idx="921">
                        <c:v>45801</c:v>
                      </c:pt>
                      <c:pt idx="922">
                        <c:v>45851</c:v>
                      </c:pt>
                      <c:pt idx="923">
                        <c:v>45901</c:v>
                      </c:pt>
                      <c:pt idx="924">
                        <c:v>45951</c:v>
                      </c:pt>
                      <c:pt idx="925">
                        <c:v>46001</c:v>
                      </c:pt>
                      <c:pt idx="926">
                        <c:v>46051</c:v>
                      </c:pt>
                      <c:pt idx="927">
                        <c:v>46101</c:v>
                      </c:pt>
                      <c:pt idx="928">
                        <c:v>46151</c:v>
                      </c:pt>
                      <c:pt idx="929">
                        <c:v>46201</c:v>
                      </c:pt>
                      <c:pt idx="930">
                        <c:v>46251</c:v>
                      </c:pt>
                      <c:pt idx="931">
                        <c:v>46301</c:v>
                      </c:pt>
                      <c:pt idx="932">
                        <c:v>46351</c:v>
                      </c:pt>
                      <c:pt idx="933">
                        <c:v>46401</c:v>
                      </c:pt>
                      <c:pt idx="934">
                        <c:v>46451</c:v>
                      </c:pt>
                      <c:pt idx="935">
                        <c:v>46501</c:v>
                      </c:pt>
                      <c:pt idx="936">
                        <c:v>46551</c:v>
                      </c:pt>
                      <c:pt idx="937">
                        <c:v>46601</c:v>
                      </c:pt>
                      <c:pt idx="938">
                        <c:v>46651</c:v>
                      </c:pt>
                      <c:pt idx="939">
                        <c:v>46701</c:v>
                      </c:pt>
                      <c:pt idx="940">
                        <c:v>46751</c:v>
                      </c:pt>
                      <c:pt idx="941">
                        <c:v>46801</c:v>
                      </c:pt>
                      <c:pt idx="942">
                        <c:v>46851</c:v>
                      </c:pt>
                      <c:pt idx="943">
                        <c:v>46901</c:v>
                      </c:pt>
                      <c:pt idx="944">
                        <c:v>46951</c:v>
                      </c:pt>
                      <c:pt idx="945">
                        <c:v>47001</c:v>
                      </c:pt>
                      <c:pt idx="946">
                        <c:v>47051</c:v>
                      </c:pt>
                      <c:pt idx="947">
                        <c:v>47101</c:v>
                      </c:pt>
                      <c:pt idx="948">
                        <c:v>47151</c:v>
                      </c:pt>
                      <c:pt idx="949">
                        <c:v>47201</c:v>
                      </c:pt>
                      <c:pt idx="950">
                        <c:v>47251</c:v>
                      </c:pt>
                      <c:pt idx="951">
                        <c:v>47301</c:v>
                      </c:pt>
                      <c:pt idx="952">
                        <c:v>47351</c:v>
                      </c:pt>
                      <c:pt idx="953">
                        <c:v>47401</c:v>
                      </c:pt>
                      <c:pt idx="954">
                        <c:v>47451</c:v>
                      </c:pt>
                      <c:pt idx="955">
                        <c:v>47501</c:v>
                      </c:pt>
                      <c:pt idx="956">
                        <c:v>47551</c:v>
                      </c:pt>
                      <c:pt idx="957">
                        <c:v>47601</c:v>
                      </c:pt>
                      <c:pt idx="958">
                        <c:v>47651</c:v>
                      </c:pt>
                      <c:pt idx="959">
                        <c:v>47701</c:v>
                      </c:pt>
                      <c:pt idx="960">
                        <c:v>47751</c:v>
                      </c:pt>
                      <c:pt idx="961">
                        <c:v>47801</c:v>
                      </c:pt>
                      <c:pt idx="962">
                        <c:v>47851</c:v>
                      </c:pt>
                      <c:pt idx="963">
                        <c:v>47901</c:v>
                      </c:pt>
                      <c:pt idx="964">
                        <c:v>47951</c:v>
                      </c:pt>
                      <c:pt idx="965">
                        <c:v>48001</c:v>
                      </c:pt>
                      <c:pt idx="966">
                        <c:v>48051</c:v>
                      </c:pt>
                      <c:pt idx="967">
                        <c:v>48101</c:v>
                      </c:pt>
                      <c:pt idx="968">
                        <c:v>48151</c:v>
                      </c:pt>
                      <c:pt idx="969">
                        <c:v>48201</c:v>
                      </c:pt>
                      <c:pt idx="970">
                        <c:v>48251</c:v>
                      </c:pt>
                      <c:pt idx="971">
                        <c:v>48301</c:v>
                      </c:pt>
                      <c:pt idx="972">
                        <c:v>48351</c:v>
                      </c:pt>
                      <c:pt idx="973">
                        <c:v>48401</c:v>
                      </c:pt>
                      <c:pt idx="974">
                        <c:v>48451</c:v>
                      </c:pt>
                      <c:pt idx="975">
                        <c:v>48501</c:v>
                      </c:pt>
                      <c:pt idx="976">
                        <c:v>48551</c:v>
                      </c:pt>
                      <c:pt idx="977">
                        <c:v>48601</c:v>
                      </c:pt>
                      <c:pt idx="978">
                        <c:v>48651</c:v>
                      </c:pt>
                      <c:pt idx="979">
                        <c:v>48701</c:v>
                      </c:pt>
                      <c:pt idx="980">
                        <c:v>48751</c:v>
                      </c:pt>
                      <c:pt idx="981">
                        <c:v>48801</c:v>
                      </c:pt>
                      <c:pt idx="982">
                        <c:v>48851</c:v>
                      </c:pt>
                      <c:pt idx="983">
                        <c:v>48901</c:v>
                      </c:pt>
                      <c:pt idx="984">
                        <c:v>48951</c:v>
                      </c:pt>
                      <c:pt idx="985">
                        <c:v>49001</c:v>
                      </c:pt>
                      <c:pt idx="986">
                        <c:v>49051</c:v>
                      </c:pt>
                      <c:pt idx="987">
                        <c:v>49101</c:v>
                      </c:pt>
                      <c:pt idx="988">
                        <c:v>49151</c:v>
                      </c:pt>
                      <c:pt idx="989">
                        <c:v>49201</c:v>
                      </c:pt>
                      <c:pt idx="990">
                        <c:v>49251</c:v>
                      </c:pt>
                      <c:pt idx="991">
                        <c:v>49301</c:v>
                      </c:pt>
                      <c:pt idx="992">
                        <c:v>49351</c:v>
                      </c:pt>
                      <c:pt idx="993">
                        <c:v>49401</c:v>
                      </c:pt>
                      <c:pt idx="994">
                        <c:v>49451</c:v>
                      </c:pt>
                      <c:pt idx="995">
                        <c:v>49501</c:v>
                      </c:pt>
                      <c:pt idx="996">
                        <c:v>49551</c:v>
                      </c:pt>
                      <c:pt idx="997">
                        <c:v>49601</c:v>
                      </c:pt>
                      <c:pt idx="998">
                        <c:v>49651</c:v>
                      </c:pt>
                      <c:pt idx="999">
                        <c:v>49701</c:v>
                      </c:pt>
                      <c:pt idx="1000">
                        <c:v>49751</c:v>
                      </c:pt>
                      <c:pt idx="1001">
                        <c:v>49801</c:v>
                      </c:pt>
                      <c:pt idx="1002">
                        <c:v>49851</c:v>
                      </c:pt>
                      <c:pt idx="1003">
                        <c:v>49901</c:v>
                      </c:pt>
                      <c:pt idx="1004">
                        <c:v>49951</c:v>
                      </c:pt>
                      <c:pt idx="1005">
                        <c:v>50001</c:v>
                      </c:pt>
                      <c:pt idx="1006">
                        <c:v>50051</c:v>
                      </c:pt>
                      <c:pt idx="1007">
                        <c:v>50101</c:v>
                      </c:pt>
                      <c:pt idx="1008">
                        <c:v>50151</c:v>
                      </c:pt>
                      <c:pt idx="1009">
                        <c:v>50201</c:v>
                      </c:pt>
                      <c:pt idx="1010">
                        <c:v>50251</c:v>
                      </c:pt>
                      <c:pt idx="1011">
                        <c:v>50301</c:v>
                      </c:pt>
                      <c:pt idx="1012">
                        <c:v>50351</c:v>
                      </c:pt>
                      <c:pt idx="1013">
                        <c:v>50401</c:v>
                      </c:pt>
                      <c:pt idx="1014">
                        <c:v>50451</c:v>
                      </c:pt>
                      <c:pt idx="1015">
                        <c:v>50501</c:v>
                      </c:pt>
                      <c:pt idx="1016">
                        <c:v>50551</c:v>
                      </c:pt>
                      <c:pt idx="1017">
                        <c:v>50601</c:v>
                      </c:pt>
                      <c:pt idx="1018">
                        <c:v>50651</c:v>
                      </c:pt>
                      <c:pt idx="1019">
                        <c:v>50701</c:v>
                      </c:pt>
                      <c:pt idx="1020">
                        <c:v>50751</c:v>
                      </c:pt>
                      <c:pt idx="1021">
                        <c:v>50801</c:v>
                      </c:pt>
                      <c:pt idx="1022">
                        <c:v>50851</c:v>
                      </c:pt>
                      <c:pt idx="1023">
                        <c:v>50901</c:v>
                      </c:pt>
                      <c:pt idx="1024">
                        <c:v>50951</c:v>
                      </c:pt>
                      <c:pt idx="1025">
                        <c:v>51001</c:v>
                      </c:pt>
                      <c:pt idx="1026">
                        <c:v>51051</c:v>
                      </c:pt>
                      <c:pt idx="1027">
                        <c:v>51101</c:v>
                      </c:pt>
                      <c:pt idx="1028">
                        <c:v>51151</c:v>
                      </c:pt>
                      <c:pt idx="1029">
                        <c:v>51201</c:v>
                      </c:pt>
                      <c:pt idx="1030">
                        <c:v>51251</c:v>
                      </c:pt>
                      <c:pt idx="1031">
                        <c:v>51301</c:v>
                      </c:pt>
                      <c:pt idx="1032">
                        <c:v>51351</c:v>
                      </c:pt>
                      <c:pt idx="1033">
                        <c:v>51401</c:v>
                      </c:pt>
                      <c:pt idx="1034">
                        <c:v>51451</c:v>
                      </c:pt>
                      <c:pt idx="1035">
                        <c:v>51501</c:v>
                      </c:pt>
                      <c:pt idx="1036">
                        <c:v>51551</c:v>
                      </c:pt>
                      <c:pt idx="1037">
                        <c:v>51601</c:v>
                      </c:pt>
                      <c:pt idx="1038">
                        <c:v>51651</c:v>
                      </c:pt>
                      <c:pt idx="1039">
                        <c:v>51701</c:v>
                      </c:pt>
                      <c:pt idx="1040">
                        <c:v>51751</c:v>
                      </c:pt>
                      <c:pt idx="1041">
                        <c:v>51801</c:v>
                      </c:pt>
                      <c:pt idx="1042">
                        <c:v>51851</c:v>
                      </c:pt>
                      <c:pt idx="1043">
                        <c:v>51901</c:v>
                      </c:pt>
                      <c:pt idx="1044">
                        <c:v>51951</c:v>
                      </c:pt>
                      <c:pt idx="1045">
                        <c:v>52001</c:v>
                      </c:pt>
                      <c:pt idx="1046">
                        <c:v>52051</c:v>
                      </c:pt>
                      <c:pt idx="1047">
                        <c:v>52101</c:v>
                      </c:pt>
                      <c:pt idx="1048">
                        <c:v>52151</c:v>
                      </c:pt>
                      <c:pt idx="1049">
                        <c:v>52201</c:v>
                      </c:pt>
                      <c:pt idx="1050">
                        <c:v>52251</c:v>
                      </c:pt>
                      <c:pt idx="1051">
                        <c:v>52301</c:v>
                      </c:pt>
                      <c:pt idx="1052">
                        <c:v>52351</c:v>
                      </c:pt>
                      <c:pt idx="1053">
                        <c:v>52401</c:v>
                      </c:pt>
                      <c:pt idx="1054">
                        <c:v>52451</c:v>
                      </c:pt>
                      <c:pt idx="1055">
                        <c:v>52501</c:v>
                      </c:pt>
                      <c:pt idx="1056">
                        <c:v>52551</c:v>
                      </c:pt>
                      <c:pt idx="1057">
                        <c:v>52601</c:v>
                      </c:pt>
                      <c:pt idx="1058">
                        <c:v>52651</c:v>
                      </c:pt>
                      <c:pt idx="1059">
                        <c:v>52701</c:v>
                      </c:pt>
                      <c:pt idx="1060">
                        <c:v>52751</c:v>
                      </c:pt>
                      <c:pt idx="1061">
                        <c:v>52801</c:v>
                      </c:pt>
                      <c:pt idx="1062">
                        <c:v>52851</c:v>
                      </c:pt>
                      <c:pt idx="1063">
                        <c:v>52901</c:v>
                      </c:pt>
                      <c:pt idx="1064">
                        <c:v>52951</c:v>
                      </c:pt>
                      <c:pt idx="1065">
                        <c:v>53001</c:v>
                      </c:pt>
                      <c:pt idx="1066">
                        <c:v>53051</c:v>
                      </c:pt>
                      <c:pt idx="1067">
                        <c:v>53101</c:v>
                      </c:pt>
                      <c:pt idx="1068">
                        <c:v>53151</c:v>
                      </c:pt>
                      <c:pt idx="1069">
                        <c:v>53201</c:v>
                      </c:pt>
                      <c:pt idx="1070">
                        <c:v>53251</c:v>
                      </c:pt>
                      <c:pt idx="1071">
                        <c:v>53301</c:v>
                      </c:pt>
                      <c:pt idx="1072">
                        <c:v>53351</c:v>
                      </c:pt>
                      <c:pt idx="1073">
                        <c:v>53401</c:v>
                      </c:pt>
                      <c:pt idx="1074">
                        <c:v>53451</c:v>
                      </c:pt>
                      <c:pt idx="1075">
                        <c:v>53501</c:v>
                      </c:pt>
                      <c:pt idx="1076">
                        <c:v>53551</c:v>
                      </c:pt>
                      <c:pt idx="1077">
                        <c:v>53601</c:v>
                      </c:pt>
                      <c:pt idx="1078">
                        <c:v>53651</c:v>
                      </c:pt>
                      <c:pt idx="1079">
                        <c:v>53701</c:v>
                      </c:pt>
                      <c:pt idx="1080">
                        <c:v>53751</c:v>
                      </c:pt>
                      <c:pt idx="1081">
                        <c:v>53801</c:v>
                      </c:pt>
                      <c:pt idx="1082">
                        <c:v>53851</c:v>
                      </c:pt>
                      <c:pt idx="1083">
                        <c:v>53901</c:v>
                      </c:pt>
                      <c:pt idx="1084">
                        <c:v>53951</c:v>
                      </c:pt>
                      <c:pt idx="1085">
                        <c:v>54001</c:v>
                      </c:pt>
                      <c:pt idx="1086">
                        <c:v>54051</c:v>
                      </c:pt>
                      <c:pt idx="1087">
                        <c:v>54101</c:v>
                      </c:pt>
                      <c:pt idx="1088">
                        <c:v>54151</c:v>
                      </c:pt>
                      <c:pt idx="1089">
                        <c:v>54201</c:v>
                      </c:pt>
                      <c:pt idx="1090">
                        <c:v>54251</c:v>
                      </c:pt>
                      <c:pt idx="1091">
                        <c:v>54301</c:v>
                      </c:pt>
                      <c:pt idx="1092">
                        <c:v>54351</c:v>
                      </c:pt>
                      <c:pt idx="1093">
                        <c:v>54401</c:v>
                      </c:pt>
                      <c:pt idx="1094">
                        <c:v>54451</c:v>
                      </c:pt>
                      <c:pt idx="1095">
                        <c:v>54501</c:v>
                      </c:pt>
                      <c:pt idx="1096">
                        <c:v>54551</c:v>
                      </c:pt>
                      <c:pt idx="1097">
                        <c:v>54601</c:v>
                      </c:pt>
                      <c:pt idx="1098">
                        <c:v>54651</c:v>
                      </c:pt>
                      <c:pt idx="1099">
                        <c:v>54701</c:v>
                      </c:pt>
                      <c:pt idx="1100">
                        <c:v>54751</c:v>
                      </c:pt>
                      <c:pt idx="1101">
                        <c:v>54801</c:v>
                      </c:pt>
                      <c:pt idx="1102">
                        <c:v>54851</c:v>
                      </c:pt>
                      <c:pt idx="1103">
                        <c:v>54901</c:v>
                      </c:pt>
                      <c:pt idx="1104">
                        <c:v>54951</c:v>
                      </c:pt>
                      <c:pt idx="1105">
                        <c:v>55001</c:v>
                      </c:pt>
                      <c:pt idx="1106">
                        <c:v>55051</c:v>
                      </c:pt>
                      <c:pt idx="1107">
                        <c:v>55101</c:v>
                      </c:pt>
                      <c:pt idx="1108">
                        <c:v>55151</c:v>
                      </c:pt>
                      <c:pt idx="1109">
                        <c:v>55201</c:v>
                      </c:pt>
                      <c:pt idx="1110">
                        <c:v>55251</c:v>
                      </c:pt>
                      <c:pt idx="1111">
                        <c:v>55301</c:v>
                      </c:pt>
                      <c:pt idx="1112">
                        <c:v>55351</c:v>
                      </c:pt>
                      <c:pt idx="1113">
                        <c:v>55401</c:v>
                      </c:pt>
                      <c:pt idx="1114">
                        <c:v>55451</c:v>
                      </c:pt>
                      <c:pt idx="1115">
                        <c:v>55501</c:v>
                      </c:pt>
                      <c:pt idx="1116">
                        <c:v>55551</c:v>
                      </c:pt>
                      <c:pt idx="1117">
                        <c:v>55601</c:v>
                      </c:pt>
                      <c:pt idx="1118">
                        <c:v>55651</c:v>
                      </c:pt>
                      <c:pt idx="1119">
                        <c:v>55701</c:v>
                      </c:pt>
                      <c:pt idx="1120">
                        <c:v>55751</c:v>
                      </c:pt>
                      <c:pt idx="1121">
                        <c:v>55801</c:v>
                      </c:pt>
                      <c:pt idx="1122">
                        <c:v>55851</c:v>
                      </c:pt>
                      <c:pt idx="1123">
                        <c:v>55901</c:v>
                      </c:pt>
                      <c:pt idx="1124">
                        <c:v>55951</c:v>
                      </c:pt>
                      <c:pt idx="1125">
                        <c:v>56001</c:v>
                      </c:pt>
                      <c:pt idx="1126">
                        <c:v>56051</c:v>
                      </c:pt>
                      <c:pt idx="1127">
                        <c:v>56101</c:v>
                      </c:pt>
                      <c:pt idx="1128">
                        <c:v>56151</c:v>
                      </c:pt>
                      <c:pt idx="1129">
                        <c:v>56201</c:v>
                      </c:pt>
                      <c:pt idx="1130">
                        <c:v>56251</c:v>
                      </c:pt>
                      <c:pt idx="1131">
                        <c:v>56301</c:v>
                      </c:pt>
                      <c:pt idx="1132">
                        <c:v>56351</c:v>
                      </c:pt>
                      <c:pt idx="1133">
                        <c:v>56401</c:v>
                      </c:pt>
                      <c:pt idx="1134">
                        <c:v>56451</c:v>
                      </c:pt>
                      <c:pt idx="1135">
                        <c:v>56501</c:v>
                      </c:pt>
                      <c:pt idx="1136">
                        <c:v>56551</c:v>
                      </c:pt>
                      <c:pt idx="1137">
                        <c:v>56601</c:v>
                      </c:pt>
                      <c:pt idx="1138">
                        <c:v>56651</c:v>
                      </c:pt>
                      <c:pt idx="1139">
                        <c:v>56701</c:v>
                      </c:pt>
                      <c:pt idx="1140">
                        <c:v>56751</c:v>
                      </c:pt>
                      <c:pt idx="1141">
                        <c:v>56801</c:v>
                      </c:pt>
                      <c:pt idx="1142">
                        <c:v>56851</c:v>
                      </c:pt>
                      <c:pt idx="1143">
                        <c:v>56901</c:v>
                      </c:pt>
                      <c:pt idx="1144">
                        <c:v>56951</c:v>
                      </c:pt>
                      <c:pt idx="1145">
                        <c:v>57001</c:v>
                      </c:pt>
                      <c:pt idx="1146">
                        <c:v>57051</c:v>
                      </c:pt>
                      <c:pt idx="1147">
                        <c:v>57101</c:v>
                      </c:pt>
                      <c:pt idx="1148">
                        <c:v>57151</c:v>
                      </c:pt>
                      <c:pt idx="1149">
                        <c:v>57201</c:v>
                      </c:pt>
                      <c:pt idx="1150">
                        <c:v>57251</c:v>
                      </c:pt>
                      <c:pt idx="1151">
                        <c:v>57301</c:v>
                      </c:pt>
                      <c:pt idx="1152">
                        <c:v>57351</c:v>
                      </c:pt>
                      <c:pt idx="1153">
                        <c:v>57401</c:v>
                      </c:pt>
                      <c:pt idx="1154">
                        <c:v>57451</c:v>
                      </c:pt>
                      <c:pt idx="1155">
                        <c:v>57501</c:v>
                      </c:pt>
                      <c:pt idx="1156">
                        <c:v>57551</c:v>
                      </c:pt>
                      <c:pt idx="1157">
                        <c:v>57601</c:v>
                      </c:pt>
                      <c:pt idx="1158">
                        <c:v>57651</c:v>
                      </c:pt>
                      <c:pt idx="1159">
                        <c:v>57701</c:v>
                      </c:pt>
                      <c:pt idx="1160">
                        <c:v>57751</c:v>
                      </c:pt>
                      <c:pt idx="1161">
                        <c:v>57801</c:v>
                      </c:pt>
                      <c:pt idx="1162">
                        <c:v>57851</c:v>
                      </c:pt>
                      <c:pt idx="1163">
                        <c:v>57901</c:v>
                      </c:pt>
                      <c:pt idx="1164">
                        <c:v>57951</c:v>
                      </c:pt>
                      <c:pt idx="1165">
                        <c:v>58001</c:v>
                      </c:pt>
                      <c:pt idx="1166">
                        <c:v>58051</c:v>
                      </c:pt>
                      <c:pt idx="1167">
                        <c:v>58101</c:v>
                      </c:pt>
                      <c:pt idx="1168">
                        <c:v>58151</c:v>
                      </c:pt>
                      <c:pt idx="1169">
                        <c:v>58201</c:v>
                      </c:pt>
                      <c:pt idx="1170">
                        <c:v>58251</c:v>
                      </c:pt>
                      <c:pt idx="1171">
                        <c:v>58301</c:v>
                      </c:pt>
                      <c:pt idx="1172">
                        <c:v>58351</c:v>
                      </c:pt>
                      <c:pt idx="1173">
                        <c:v>58401</c:v>
                      </c:pt>
                      <c:pt idx="1174">
                        <c:v>58451</c:v>
                      </c:pt>
                      <c:pt idx="1175">
                        <c:v>58501</c:v>
                      </c:pt>
                      <c:pt idx="1176">
                        <c:v>58551</c:v>
                      </c:pt>
                      <c:pt idx="1177">
                        <c:v>58601</c:v>
                      </c:pt>
                      <c:pt idx="1178">
                        <c:v>58651</c:v>
                      </c:pt>
                      <c:pt idx="1179">
                        <c:v>58701</c:v>
                      </c:pt>
                      <c:pt idx="1180">
                        <c:v>58751</c:v>
                      </c:pt>
                      <c:pt idx="1181">
                        <c:v>58801</c:v>
                      </c:pt>
                      <c:pt idx="1182">
                        <c:v>58851</c:v>
                      </c:pt>
                      <c:pt idx="1183">
                        <c:v>58901</c:v>
                      </c:pt>
                      <c:pt idx="1184">
                        <c:v>58951</c:v>
                      </c:pt>
                      <c:pt idx="1185">
                        <c:v>59001</c:v>
                      </c:pt>
                      <c:pt idx="1186">
                        <c:v>59051</c:v>
                      </c:pt>
                      <c:pt idx="1187">
                        <c:v>59101</c:v>
                      </c:pt>
                      <c:pt idx="1188">
                        <c:v>59151</c:v>
                      </c:pt>
                      <c:pt idx="1189">
                        <c:v>59201</c:v>
                      </c:pt>
                      <c:pt idx="1190">
                        <c:v>59251</c:v>
                      </c:pt>
                      <c:pt idx="1191">
                        <c:v>59301</c:v>
                      </c:pt>
                      <c:pt idx="1192">
                        <c:v>59351</c:v>
                      </c:pt>
                      <c:pt idx="1193">
                        <c:v>59401</c:v>
                      </c:pt>
                      <c:pt idx="1194">
                        <c:v>59451</c:v>
                      </c:pt>
                      <c:pt idx="1195">
                        <c:v>59501</c:v>
                      </c:pt>
                      <c:pt idx="1196">
                        <c:v>59551</c:v>
                      </c:pt>
                      <c:pt idx="1197">
                        <c:v>59601</c:v>
                      </c:pt>
                      <c:pt idx="1198">
                        <c:v>59651</c:v>
                      </c:pt>
                      <c:pt idx="1199">
                        <c:v>59701</c:v>
                      </c:pt>
                      <c:pt idx="1200">
                        <c:v>59751</c:v>
                      </c:pt>
                      <c:pt idx="1201">
                        <c:v>59801</c:v>
                      </c:pt>
                      <c:pt idx="1202">
                        <c:v>59851</c:v>
                      </c:pt>
                      <c:pt idx="1203">
                        <c:v>59901</c:v>
                      </c:pt>
                      <c:pt idx="1204">
                        <c:v>59951</c:v>
                      </c:pt>
                      <c:pt idx="1205">
                        <c:v>60001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7590616"/>
        <c:axId val="777592576"/>
        <c:extLst/>
      </c:lineChart>
      <c:catAx>
        <c:axId val="777590616"/>
        <c:scaling>
          <c:orientation val="minMax"/>
        </c:scaling>
        <c:delete val="0"/>
        <c:axPos val="b"/>
        <c:numFmt formatCode="&quot;$&quot;#,##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592576"/>
        <c:crosses val="autoZero"/>
        <c:auto val="1"/>
        <c:lblAlgn val="ctr"/>
        <c:lblOffset val="100"/>
        <c:tickLblSkip val="51"/>
        <c:tickMarkSkip val="51"/>
        <c:noMultiLvlLbl val="0"/>
      </c:catAx>
      <c:valAx>
        <c:axId val="7775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59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090354304832E-2"/>
          <c:y val="2.3909698903467301E-2"/>
          <c:w val="0.92367207388175698"/>
          <c:h val="0.8019230175470829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'by $50'!$B$4:$B$1209</c:f>
              <c:numCache>
                <c:formatCode>General</c:formatCode>
                <c:ptCount val="12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95</c:v>
                </c:pt>
                <c:pt idx="207">
                  <c:v>95</c:v>
                </c:pt>
                <c:pt idx="208">
                  <c:v>95</c:v>
                </c:pt>
                <c:pt idx="209">
                  <c:v>95</c:v>
                </c:pt>
                <c:pt idx="210">
                  <c:v>95</c:v>
                </c:pt>
                <c:pt idx="211">
                  <c:v>95</c:v>
                </c:pt>
                <c:pt idx="212">
                  <c:v>95</c:v>
                </c:pt>
                <c:pt idx="213">
                  <c:v>95</c:v>
                </c:pt>
                <c:pt idx="214">
                  <c:v>95</c:v>
                </c:pt>
                <c:pt idx="215">
                  <c:v>95</c:v>
                </c:pt>
                <c:pt idx="216">
                  <c:v>95</c:v>
                </c:pt>
                <c:pt idx="217">
                  <c:v>95</c:v>
                </c:pt>
                <c:pt idx="218">
                  <c:v>95</c:v>
                </c:pt>
                <c:pt idx="219">
                  <c:v>95</c:v>
                </c:pt>
                <c:pt idx="220">
                  <c:v>95</c:v>
                </c:pt>
                <c:pt idx="221">
                  <c:v>95</c:v>
                </c:pt>
                <c:pt idx="222">
                  <c:v>95</c:v>
                </c:pt>
                <c:pt idx="223">
                  <c:v>95</c:v>
                </c:pt>
                <c:pt idx="224">
                  <c:v>95</c:v>
                </c:pt>
                <c:pt idx="225">
                  <c:v>95</c:v>
                </c:pt>
                <c:pt idx="226">
                  <c:v>95</c:v>
                </c:pt>
                <c:pt idx="227">
                  <c:v>95</c:v>
                </c:pt>
                <c:pt idx="228">
                  <c:v>95</c:v>
                </c:pt>
                <c:pt idx="229">
                  <c:v>95</c:v>
                </c:pt>
                <c:pt idx="230">
                  <c:v>95</c:v>
                </c:pt>
                <c:pt idx="231">
                  <c:v>95</c:v>
                </c:pt>
                <c:pt idx="232">
                  <c:v>95</c:v>
                </c:pt>
                <c:pt idx="233">
                  <c:v>95</c:v>
                </c:pt>
                <c:pt idx="234">
                  <c:v>95</c:v>
                </c:pt>
                <c:pt idx="235">
                  <c:v>95</c:v>
                </c:pt>
                <c:pt idx="236">
                  <c:v>95</c:v>
                </c:pt>
                <c:pt idx="237">
                  <c:v>95</c:v>
                </c:pt>
                <c:pt idx="238">
                  <c:v>95</c:v>
                </c:pt>
                <c:pt idx="239">
                  <c:v>95</c:v>
                </c:pt>
                <c:pt idx="240">
                  <c:v>95</c:v>
                </c:pt>
                <c:pt idx="241">
                  <c:v>95</c:v>
                </c:pt>
                <c:pt idx="242">
                  <c:v>95</c:v>
                </c:pt>
                <c:pt idx="243">
                  <c:v>95</c:v>
                </c:pt>
                <c:pt idx="244">
                  <c:v>95</c:v>
                </c:pt>
                <c:pt idx="245">
                  <c:v>95</c:v>
                </c:pt>
                <c:pt idx="246">
                  <c:v>95</c:v>
                </c:pt>
                <c:pt idx="247">
                  <c:v>95</c:v>
                </c:pt>
                <c:pt idx="248">
                  <c:v>95</c:v>
                </c:pt>
                <c:pt idx="249">
                  <c:v>95</c:v>
                </c:pt>
                <c:pt idx="250">
                  <c:v>95</c:v>
                </c:pt>
                <c:pt idx="251">
                  <c:v>95</c:v>
                </c:pt>
                <c:pt idx="252">
                  <c:v>95</c:v>
                </c:pt>
                <c:pt idx="253">
                  <c:v>95</c:v>
                </c:pt>
                <c:pt idx="254">
                  <c:v>95</c:v>
                </c:pt>
                <c:pt idx="255">
                  <c:v>95</c:v>
                </c:pt>
                <c:pt idx="256">
                  <c:v>95</c:v>
                </c:pt>
                <c:pt idx="257">
                  <c:v>95</c:v>
                </c:pt>
                <c:pt idx="258">
                  <c:v>95</c:v>
                </c:pt>
                <c:pt idx="259">
                  <c:v>95</c:v>
                </c:pt>
                <c:pt idx="260">
                  <c:v>95</c:v>
                </c:pt>
                <c:pt idx="261">
                  <c:v>95</c:v>
                </c:pt>
                <c:pt idx="262">
                  <c:v>95</c:v>
                </c:pt>
                <c:pt idx="263">
                  <c:v>95</c:v>
                </c:pt>
                <c:pt idx="264">
                  <c:v>95</c:v>
                </c:pt>
                <c:pt idx="265">
                  <c:v>95</c:v>
                </c:pt>
                <c:pt idx="266">
                  <c:v>95</c:v>
                </c:pt>
                <c:pt idx="267">
                  <c:v>95</c:v>
                </c:pt>
                <c:pt idx="268">
                  <c:v>95</c:v>
                </c:pt>
                <c:pt idx="269">
                  <c:v>95</c:v>
                </c:pt>
                <c:pt idx="270">
                  <c:v>95</c:v>
                </c:pt>
                <c:pt idx="271">
                  <c:v>95</c:v>
                </c:pt>
                <c:pt idx="272">
                  <c:v>95</c:v>
                </c:pt>
                <c:pt idx="273">
                  <c:v>95</c:v>
                </c:pt>
                <c:pt idx="274">
                  <c:v>95</c:v>
                </c:pt>
                <c:pt idx="275">
                  <c:v>95</c:v>
                </c:pt>
                <c:pt idx="276">
                  <c:v>95</c:v>
                </c:pt>
                <c:pt idx="277">
                  <c:v>95</c:v>
                </c:pt>
                <c:pt idx="278">
                  <c:v>95</c:v>
                </c:pt>
                <c:pt idx="279">
                  <c:v>95</c:v>
                </c:pt>
                <c:pt idx="280">
                  <c:v>95</c:v>
                </c:pt>
                <c:pt idx="281">
                  <c:v>95</c:v>
                </c:pt>
                <c:pt idx="282">
                  <c:v>95</c:v>
                </c:pt>
                <c:pt idx="283">
                  <c:v>95</c:v>
                </c:pt>
                <c:pt idx="284">
                  <c:v>95</c:v>
                </c:pt>
                <c:pt idx="285">
                  <c:v>95</c:v>
                </c:pt>
                <c:pt idx="286">
                  <c:v>95</c:v>
                </c:pt>
                <c:pt idx="287">
                  <c:v>95</c:v>
                </c:pt>
                <c:pt idx="288">
                  <c:v>95</c:v>
                </c:pt>
                <c:pt idx="289">
                  <c:v>95</c:v>
                </c:pt>
                <c:pt idx="290">
                  <c:v>95</c:v>
                </c:pt>
                <c:pt idx="291">
                  <c:v>95</c:v>
                </c:pt>
                <c:pt idx="292">
                  <c:v>95</c:v>
                </c:pt>
                <c:pt idx="293">
                  <c:v>95</c:v>
                </c:pt>
                <c:pt idx="294">
                  <c:v>95</c:v>
                </c:pt>
                <c:pt idx="295">
                  <c:v>95</c:v>
                </c:pt>
                <c:pt idx="296">
                  <c:v>95</c:v>
                </c:pt>
                <c:pt idx="297">
                  <c:v>95</c:v>
                </c:pt>
                <c:pt idx="298">
                  <c:v>95</c:v>
                </c:pt>
                <c:pt idx="299">
                  <c:v>95</c:v>
                </c:pt>
                <c:pt idx="300">
                  <c:v>95</c:v>
                </c:pt>
                <c:pt idx="301">
                  <c:v>95</c:v>
                </c:pt>
                <c:pt idx="302">
                  <c:v>95</c:v>
                </c:pt>
                <c:pt idx="303">
                  <c:v>95</c:v>
                </c:pt>
                <c:pt idx="304">
                  <c:v>95</c:v>
                </c:pt>
                <c:pt idx="305">
                  <c:v>95</c:v>
                </c:pt>
                <c:pt idx="306">
                  <c:v>95</c:v>
                </c:pt>
                <c:pt idx="307">
                  <c:v>95</c:v>
                </c:pt>
                <c:pt idx="308">
                  <c:v>95</c:v>
                </c:pt>
                <c:pt idx="309">
                  <c:v>95</c:v>
                </c:pt>
                <c:pt idx="310">
                  <c:v>95</c:v>
                </c:pt>
                <c:pt idx="311">
                  <c:v>95</c:v>
                </c:pt>
                <c:pt idx="312">
                  <c:v>95</c:v>
                </c:pt>
                <c:pt idx="313">
                  <c:v>95</c:v>
                </c:pt>
                <c:pt idx="314">
                  <c:v>95</c:v>
                </c:pt>
                <c:pt idx="315">
                  <c:v>95</c:v>
                </c:pt>
                <c:pt idx="316">
                  <c:v>95</c:v>
                </c:pt>
                <c:pt idx="317">
                  <c:v>95</c:v>
                </c:pt>
                <c:pt idx="318">
                  <c:v>95</c:v>
                </c:pt>
                <c:pt idx="319">
                  <c:v>95</c:v>
                </c:pt>
                <c:pt idx="320">
                  <c:v>95</c:v>
                </c:pt>
                <c:pt idx="321">
                  <c:v>95</c:v>
                </c:pt>
                <c:pt idx="322">
                  <c:v>95</c:v>
                </c:pt>
                <c:pt idx="323">
                  <c:v>95</c:v>
                </c:pt>
                <c:pt idx="324">
                  <c:v>95</c:v>
                </c:pt>
                <c:pt idx="325">
                  <c:v>95</c:v>
                </c:pt>
                <c:pt idx="326">
                  <c:v>95</c:v>
                </c:pt>
                <c:pt idx="327">
                  <c:v>95</c:v>
                </c:pt>
                <c:pt idx="328">
                  <c:v>95</c:v>
                </c:pt>
                <c:pt idx="329">
                  <c:v>95</c:v>
                </c:pt>
                <c:pt idx="330">
                  <c:v>95</c:v>
                </c:pt>
                <c:pt idx="331">
                  <c:v>95</c:v>
                </c:pt>
                <c:pt idx="332">
                  <c:v>95</c:v>
                </c:pt>
                <c:pt idx="333">
                  <c:v>95</c:v>
                </c:pt>
                <c:pt idx="334">
                  <c:v>95</c:v>
                </c:pt>
                <c:pt idx="335">
                  <c:v>95</c:v>
                </c:pt>
                <c:pt idx="336">
                  <c:v>95</c:v>
                </c:pt>
                <c:pt idx="337">
                  <c:v>95</c:v>
                </c:pt>
                <c:pt idx="338">
                  <c:v>95</c:v>
                </c:pt>
                <c:pt idx="339">
                  <c:v>95</c:v>
                </c:pt>
                <c:pt idx="340">
                  <c:v>95</c:v>
                </c:pt>
                <c:pt idx="341">
                  <c:v>95</c:v>
                </c:pt>
                <c:pt idx="342">
                  <c:v>95</c:v>
                </c:pt>
                <c:pt idx="343">
                  <c:v>95</c:v>
                </c:pt>
                <c:pt idx="344">
                  <c:v>95</c:v>
                </c:pt>
                <c:pt idx="345">
                  <c:v>95</c:v>
                </c:pt>
                <c:pt idx="346">
                  <c:v>95</c:v>
                </c:pt>
                <c:pt idx="347">
                  <c:v>95</c:v>
                </c:pt>
                <c:pt idx="348">
                  <c:v>95</c:v>
                </c:pt>
                <c:pt idx="349">
                  <c:v>95</c:v>
                </c:pt>
                <c:pt idx="350">
                  <c:v>95</c:v>
                </c:pt>
                <c:pt idx="351">
                  <c:v>95</c:v>
                </c:pt>
                <c:pt idx="352">
                  <c:v>95</c:v>
                </c:pt>
                <c:pt idx="353">
                  <c:v>95</c:v>
                </c:pt>
                <c:pt idx="354">
                  <c:v>95</c:v>
                </c:pt>
                <c:pt idx="355">
                  <c:v>95</c:v>
                </c:pt>
                <c:pt idx="356">
                  <c:v>95</c:v>
                </c:pt>
                <c:pt idx="357">
                  <c:v>95</c:v>
                </c:pt>
                <c:pt idx="358">
                  <c:v>95</c:v>
                </c:pt>
                <c:pt idx="359">
                  <c:v>95</c:v>
                </c:pt>
                <c:pt idx="360">
                  <c:v>95</c:v>
                </c:pt>
                <c:pt idx="361">
                  <c:v>95</c:v>
                </c:pt>
                <c:pt idx="362">
                  <c:v>95</c:v>
                </c:pt>
                <c:pt idx="363">
                  <c:v>95</c:v>
                </c:pt>
                <c:pt idx="364">
                  <c:v>95</c:v>
                </c:pt>
                <c:pt idx="365">
                  <c:v>95</c:v>
                </c:pt>
                <c:pt idx="366">
                  <c:v>95</c:v>
                </c:pt>
                <c:pt idx="367">
                  <c:v>95</c:v>
                </c:pt>
                <c:pt idx="368">
                  <c:v>95</c:v>
                </c:pt>
                <c:pt idx="369">
                  <c:v>95</c:v>
                </c:pt>
                <c:pt idx="370">
                  <c:v>95</c:v>
                </c:pt>
                <c:pt idx="371">
                  <c:v>95</c:v>
                </c:pt>
                <c:pt idx="372">
                  <c:v>95</c:v>
                </c:pt>
                <c:pt idx="373">
                  <c:v>95</c:v>
                </c:pt>
                <c:pt idx="374">
                  <c:v>95</c:v>
                </c:pt>
                <c:pt idx="375">
                  <c:v>95</c:v>
                </c:pt>
                <c:pt idx="376">
                  <c:v>95</c:v>
                </c:pt>
                <c:pt idx="377">
                  <c:v>95</c:v>
                </c:pt>
                <c:pt idx="378">
                  <c:v>95</c:v>
                </c:pt>
                <c:pt idx="379">
                  <c:v>95</c:v>
                </c:pt>
                <c:pt idx="380">
                  <c:v>95</c:v>
                </c:pt>
                <c:pt idx="381">
                  <c:v>95</c:v>
                </c:pt>
                <c:pt idx="382">
                  <c:v>95</c:v>
                </c:pt>
                <c:pt idx="383">
                  <c:v>95</c:v>
                </c:pt>
                <c:pt idx="384">
                  <c:v>95</c:v>
                </c:pt>
                <c:pt idx="385">
                  <c:v>95</c:v>
                </c:pt>
                <c:pt idx="386">
                  <c:v>95</c:v>
                </c:pt>
                <c:pt idx="387">
                  <c:v>95</c:v>
                </c:pt>
                <c:pt idx="388">
                  <c:v>95</c:v>
                </c:pt>
                <c:pt idx="389">
                  <c:v>95</c:v>
                </c:pt>
                <c:pt idx="390">
                  <c:v>95</c:v>
                </c:pt>
                <c:pt idx="391">
                  <c:v>95</c:v>
                </c:pt>
                <c:pt idx="392">
                  <c:v>95</c:v>
                </c:pt>
                <c:pt idx="393">
                  <c:v>95</c:v>
                </c:pt>
                <c:pt idx="394">
                  <c:v>95</c:v>
                </c:pt>
                <c:pt idx="395">
                  <c:v>95</c:v>
                </c:pt>
                <c:pt idx="396">
                  <c:v>95</c:v>
                </c:pt>
                <c:pt idx="397">
                  <c:v>95</c:v>
                </c:pt>
                <c:pt idx="398">
                  <c:v>95</c:v>
                </c:pt>
                <c:pt idx="399">
                  <c:v>95</c:v>
                </c:pt>
                <c:pt idx="400">
                  <c:v>95</c:v>
                </c:pt>
                <c:pt idx="401">
                  <c:v>95</c:v>
                </c:pt>
                <c:pt idx="402">
                  <c:v>95</c:v>
                </c:pt>
                <c:pt idx="403">
                  <c:v>95</c:v>
                </c:pt>
                <c:pt idx="404">
                  <c:v>95</c:v>
                </c:pt>
                <c:pt idx="405">
                  <c:v>95</c:v>
                </c:pt>
                <c:pt idx="406">
                  <c:v>95</c:v>
                </c:pt>
                <c:pt idx="407">
                  <c:v>95</c:v>
                </c:pt>
                <c:pt idx="408">
                  <c:v>95</c:v>
                </c:pt>
                <c:pt idx="409">
                  <c:v>95</c:v>
                </c:pt>
                <c:pt idx="410">
                  <c:v>95</c:v>
                </c:pt>
                <c:pt idx="411">
                  <c:v>95</c:v>
                </c:pt>
                <c:pt idx="412">
                  <c:v>95</c:v>
                </c:pt>
                <c:pt idx="413">
                  <c:v>95</c:v>
                </c:pt>
                <c:pt idx="414">
                  <c:v>95</c:v>
                </c:pt>
                <c:pt idx="415">
                  <c:v>95</c:v>
                </c:pt>
                <c:pt idx="416">
                  <c:v>95</c:v>
                </c:pt>
                <c:pt idx="417">
                  <c:v>95</c:v>
                </c:pt>
                <c:pt idx="418">
                  <c:v>95</c:v>
                </c:pt>
                <c:pt idx="419">
                  <c:v>95</c:v>
                </c:pt>
                <c:pt idx="420">
                  <c:v>95</c:v>
                </c:pt>
                <c:pt idx="421">
                  <c:v>95</c:v>
                </c:pt>
                <c:pt idx="422">
                  <c:v>95</c:v>
                </c:pt>
                <c:pt idx="423">
                  <c:v>95</c:v>
                </c:pt>
                <c:pt idx="424">
                  <c:v>95</c:v>
                </c:pt>
                <c:pt idx="425">
                  <c:v>95</c:v>
                </c:pt>
                <c:pt idx="426">
                  <c:v>95</c:v>
                </c:pt>
                <c:pt idx="427">
                  <c:v>95</c:v>
                </c:pt>
                <c:pt idx="428">
                  <c:v>95</c:v>
                </c:pt>
                <c:pt idx="429">
                  <c:v>95</c:v>
                </c:pt>
                <c:pt idx="430">
                  <c:v>95</c:v>
                </c:pt>
                <c:pt idx="431">
                  <c:v>95</c:v>
                </c:pt>
                <c:pt idx="432">
                  <c:v>95</c:v>
                </c:pt>
                <c:pt idx="433">
                  <c:v>95</c:v>
                </c:pt>
                <c:pt idx="434">
                  <c:v>95</c:v>
                </c:pt>
                <c:pt idx="435">
                  <c:v>95</c:v>
                </c:pt>
                <c:pt idx="436">
                  <c:v>95</c:v>
                </c:pt>
                <c:pt idx="437">
                  <c:v>95</c:v>
                </c:pt>
                <c:pt idx="438">
                  <c:v>95</c:v>
                </c:pt>
                <c:pt idx="439">
                  <c:v>95</c:v>
                </c:pt>
                <c:pt idx="440">
                  <c:v>95</c:v>
                </c:pt>
                <c:pt idx="441">
                  <c:v>95</c:v>
                </c:pt>
                <c:pt idx="442">
                  <c:v>95</c:v>
                </c:pt>
                <c:pt idx="443">
                  <c:v>95</c:v>
                </c:pt>
                <c:pt idx="444">
                  <c:v>95</c:v>
                </c:pt>
                <c:pt idx="445">
                  <c:v>95</c:v>
                </c:pt>
                <c:pt idx="446">
                  <c:v>95</c:v>
                </c:pt>
                <c:pt idx="447">
                  <c:v>95</c:v>
                </c:pt>
                <c:pt idx="448">
                  <c:v>95</c:v>
                </c:pt>
                <c:pt idx="449">
                  <c:v>95</c:v>
                </c:pt>
                <c:pt idx="450">
                  <c:v>95</c:v>
                </c:pt>
                <c:pt idx="451">
                  <c:v>95</c:v>
                </c:pt>
                <c:pt idx="452">
                  <c:v>95</c:v>
                </c:pt>
                <c:pt idx="453">
                  <c:v>95</c:v>
                </c:pt>
                <c:pt idx="454">
                  <c:v>95</c:v>
                </c:pt>
                <c:pt idx="455">
                  <c:v>95</c:v>
                </c:pt>
                <c:pt idx="456">
                  <c:v>95</c:v>
                </c:pt>
                <c:pt idx="457">
                  <c:v>95</c:v>
                </c:pt>
                <c:pt idx="458">
                  <c:v>95</c:v>
                </c:pt>
                <c:pt idx="459">
                  <c:v>95</c:v>
                </c:pt>
                <c:pt idx="460">
                  <c:v>95</c:v>
                </c:pt>
                <c:pt idx="461">
                  <c:v>95</c:v>
                </c:pt>
                <c:pt idx="462">
                  <c:v>95</c:v>
                </c:pt>
                <c:pt idx="463">
                  <c:v>95</c:v>
                </c:pt>
                <c:pt idx="464">
                  <c:v>95</c:v>
                </c:pt>
                <c:pt idx="465">
                  <c:v>95</c:v>
                </c:pt>
                <c:pt idx="466">
                  <c:v>95</c:v>
                </c:pt>
                <c:pt idx="467">
                  <c:v>95</c:v>
                </c:pt>
                <c:pt idx="468">
                  <c:v>95</c:v>
                </c:pt>
                <c:pt idx="469">
                  <c:v>95</c:v>
                </c:pt>
                <c:pt idx="470">
                  <c:v>95</c:v>
                </c:pt>
                <c:pt idx="471">
                  <c:v>95</c:v>
                </c:pt>
                <c:pt idx="472">
                  <c:v>95</c:v>
                </c:pt>
                <c:pt idx="473">
                  <c:v>95</c:v>
                </c:pt>
                <c:pt idx="474">
                  <c:v>95</c:v>
                </c:pt>
                <c:pt idx="475">
                  <c:v>95</c:v>
                </c:pt>
                <c:pt idx="476">
                  <c:v>95</c:v>
                </c:pt>
                <c:pt idx="477">
                  <c:v>95</c:v>
                </c:pt>
                <c:pt idx="478">
                  <c:v>95</c:v>
                </c:pt>
                <c:pt idx="479">
                  <c:v>95</c:v>
                </c:pt>
                <c:pt idx="480">
                  <c:v>95</c:v>
                </c:pt>
                <c:pt idx="481">
                  <c:v>95</c:v>
                </c:pt>
                <c:pt idx="482">
                  <c:v>95</c:v>
                </c:pt>
                <c:pt idx="483">
                  <c:v>95</c:v>
                </c:pt>
                <c:pt idx="484">
                  <c:v>95</c:v>
                </c:pt>
                <c:pt idx="485">
                  <c:v>95</c:v>
                </c:pt>
                <c:pt idx="486">
                  <c:v>95</c:v>
                </c:pt>
                <c:pt idx="487">
                  <c:v>95</c:v>
                </c:pt>
                <c:pt idx="488">
                  <c:v>95</c:v>
                </c:pt>
                <c:pt idx="489">
                  <c:v>95</c:v>
                </c:pt>
                <c:pt idx="490">
                  <c:v>95</c:v>
                </c:pt>
                <c:pt idx="491">
                  <c:v>95</c:v>
                </c:pt>
                <c:pt idx="492">
                  <c:v>95</c:v>
                </c:pt>
                <c:pt idx="493">
                  <c:v>95</c:v>
                </c:pt>
                <c:pt idx="494">
                  <c:v>95</c:v>
                </c:pt>
                <c:pt idx="495">
                  <c:v>95</c:v>
                </c:pt>
                <c:pt idx="496">
                  <c:v>95</c:v>
                </c:pt>
                <c:pt idx="497">
                  <c:v>95</c:v>
                </c:pt>
                <c:pt idx="498">
                  <c:v>95</c:v>
                </c:pt>
                <c:pt idx="499">
                  <c:v>95</c:v>
                </c:pt>
                <c:pt idx="500">
                  <c:v>95</c:v>
                </c:pt>
                <c:pt idx="501">
                  <c:v>95</c:v>
                </c:pt>
                <c:pt idx="502">
                  <c:v>95</c:v>
                </c:pt>
                <c:pt idx="503">
                  <c:v>95</c:v>
                </c:pt>
                <c:pt idx="504">
                  <c:v>95</c:v>
                </c:pt>
                <c:pt idx="505">
                  <c:v>95</c:v>
                </c:pt>
                <c:pt idx="506">
                  <c:v>95</c:v>
                </c:pt>
                <c:pt idx="507">
                  <c:v>95</c:v>
                </c:pt>
                <c:pt idx="508">
                  <c:v>95</c:v>
                </c:pt>
                <c:pt idx="509">
                  <c:v>95</c:v>
                </c:pt>
                <c:pt idx="510">
                  <c:v>95</c:v>
                </c:pt>
                <c:pt idx="511">
                  <c:v>95</c:v>
                </c:pt>
                <c:pt idx="512">
                  <c:v>95</c:v>
                </c:pt>
                <c:pt idx="513">
                  <c:v>95</c:v>
                </c:pt>
                <c:pt idx="514">
                  <c:v>95</c:v>
                </c:pt>
                <c:pt idx="515">
                  <c:v>95</c:v>
                </c:pt>
                <c:pt idx="516">
                  <c:v>95</c:v>
                </c:pt>
                <c:pt idx="517">
                  <c:v>95</c:v>
                </c:pt>
                <c:pt idx="518">
                  <c:v>95</c:v>
                </c:pt>
                <c:pt idx="519">
                  <c:v>95</c:v>
                </c:pt>
                <c:pt idx="520">
                  <c:v>95</c:v>
                </c:pt>
                <c:pt idx="521">
                  <c:v>95</c:v>
                </c:pt>
                <c:pt idx="522">
                  <c:v>95</c:v>
                </c:pt>
                <c:pt idx="523">
                  <c:v>95</c:v>
                </c:pt>
                <c:pt idx="524">
                  <c:v>95</c:v>
                </c:pt>
                <c:pt idx="525">
                  <c:v>95</c:v>
                </c:pt>
                <c:pt idx="526">
                  <c:v>95</c:v>
                </c:pt>
                <c:pt idx="527">
                  <c:v>95</c:v>
                </c:pt>
                <c:pt idx="528">
                  <c:v>95</c:v>
                </c:pt>
                <c:pt idx="529">
                  <c:v>95</c:v>
                </c:pt>
                <c:pt idx="530">
                  <c:v>95</c:v>
                </c:pt>
                <c:pt idx="531">
                  <c:v>95</c:v>
                </c:pt>
                <c:pt idx="532">
                  <c:v>95</c:v>
                </c:pt>
                <c:pt idx="533">
                  <c:v>95</c:v>
                </c:pt>
                <c:pt idx="534">
                  <c:v>95</c:v>
                </c:pt>
                <c:pt idx="535">
                  <c:v>95</c:v>
                </c:pt>
                <c:pt idx="536">
                  <c:v>95</c:v>
                </c:pt>
                <c:pt idx="537">
                  <c:v>95</c:v>
                </c:pt>
                <c:pt idx="538">
                  <c:v>95</c:v>
                </c:pt>
                <c:pt idx="539">
                  <c:v>95</c:v>
                </c:pt>
                <c:pt idx="540">
                  <c:v>95</c:v>
                </c:pt>
                <c:pt idx="541">
                  <c:v>95</c:v>
                </c:pt>
                <c:pt idx="542">
                  <c:v>95</c:v>
                </c:pt>
                <c:pt idx="543">
                  <c:v>95</c:v>
                </c:pt>
                <c:pt idx="544">
                  <c:v>95</c:v>
                </c:pt>
                <c:pt idx="545">
                  <c:v>95</c:v>
                </c:pt>
                <c:pt idx="546">
                  <c:v>95</c:v>
                </c:pt>
                <c:pt idx="547">
                  <c:v>95</c:v>
                </c:pt>
                <c:pt idx="548">
                  <c:v>95</c:v>
                </c:pt>
                <c:pt idx="549">
                  <c:v>95</c:v>
                </c:pt>
                <c:pt idx="550">
                  <c:v>95</c:v>
                </c:pt>
                <c:pt idx="551">
                  <c:v>95</c:v>
                </c:pt>
                <c:pt idx="552">
                  <c:v>95</c:v>
                </c:pt>
                <c:pt idx="553">
                  <c:v>95</c:v>
                </c:pt>
                <c:pt idx="554">
                  <c:v>95</c:v>
                </c:pt>
                <c:pt idx="555">
                  <c:v>95</c:v>
                </c:pt>
                <c:pt idx="556">
                  <c:v>95</c:v>
                </c:pt>
                <c:pt idx="557">
                  <c:v>95</c:v>
                </c:pt>
                <c:pt idx="558">
                  <c:v>95</c:v>
                </c:pt>
                <c:pt idx="559">
                  <c:v>95</c:v>
                </c:pt>
                <c:pt idx="560">
                  <c:v>95</c:v>
                </c:pt>
                <c:pt idx="561">
                  <c:v>95</c:v>
                </c:pt>
                <c:pt idx="562">
                  <c:v>95</c:v>
                </c:pt>
                <c:pt idx="563">
                  <c:v>95</c:v>
                </c:pt>
                <c:pt idx="564">
                  <c:v>95</c:v>
                </c:pt>
                <c:pt idx="565">
                  <c:v>95</c:v>
                </c:pt>
                <c:pt idx="566">
                  <c:v>95</c:v>
                </c:pt>
                <c:pt idx="567">
                  <c:v>95</c:v>
                </c:pt>
                <c:pt idx="568">
                  <c:v>95</c:v>
                </c:pt>
                <c:pt idx="569">
                  <c:v>95</c:v>
                </c:pt>
                <c:pt idx="570">
                  <c:v>95</c:v>
                </c:pt>
                <c:pt idx="571">
                  <c:v>95</c:v>
                </c:pt>
                <c:pt idx="572">
                  <c:v>95</c:v>
                </c:pt>
                <c:pt idx="573">
                  <c:v>95</c:v>
                </c:pt>
                <c:pt idx="574">
                  <c:v>95</c:v>
                </c:pt>
                <c:pt idx="575">
                  <c:v>95</c:v>
                </c:pt>
                <c:pt idx="576">
                  <c:v>95</c:v>
                </c:pt>
                <c:pt idx="577">
                  <c:v>95</c:v>
                </c:pt>
                <c:pt idx="578">
                  <c:v>95</c:v>
                </c:pt>
                <c:pt idx="579">
                  <c:v>95</c:v>
                </c:pt>
                <c:pt idx="580">
                  <c:v>95</c:v>
                </c:pt>
                <c:pt idx="581">
                  <c:v>95</c:v>
                </c:pt>
                <c:pt idx="582">
                  <c:v>95</c:v>
                </c:pt>
                <c:pt idx="583">
                  <c:v>95</c:v>
                </c:pt>
                <c:pt idx="584">
                  <c:v>95</c:v>
                </c:pt>
                <c:pt idx="585">
                  <c:v>95</c:v>
                </c:pt>
                <c:pt idx="586">
                  <c:v>95</c:v>
                </c:pt>
                <c:pt idx="587">
                  <c:v>95</c:v>
                </c:pt>
                <c:pt idx="588">
                  <c:v>95</c:v>
                </c:pt>
                <c:pt idx="589">
                  <c:v>95</c:v>
                </c:pt>
                <c:pt idx="590">
                  <c:v>95</c:v>
                </c:pt>
                <c:pt idx="591">
                  <c:v>95</c:v>
                </c:pt>
                <c:pt idx="592">
                  <c:v>95</c:v>
                </c:pt>
                <c:pt idx="593">
                  <c:v>95</c:v>
                </c:pt>
                <c:pt idx="594">
                  <c:v>95</c:v>
                </c:pt>
                <c:pt idx="595">
                  <c:v>95</c:v>
                </c:pt>
                <c:pt idx="596">
                  <c:v>95</c:v>
                </c:pt>
                <c:pt idx="597">
                  <c:v>95</c:v>
                </c:pt>
                <c:pt idx="598">
                  <c:v>95</c:v>
                </c:pt>
                <c:pt idx="599">
                  <c:v>95</c:v>
                </c:pt>
                <c:pt idx="600">
                  <c:v>95</c:v>
                </c:pt>
                <c:pt idx="601">
                  <c:v>95</c:v>
                </c:pt>
                <c:pt idx="602">
                  <c:v>95</c:v>
                </c:pt>
                <c:pt idx="603">
                  <c:v>95</c:v>
                </c:pt>
                <c:pt idx="604">
                  <c:v>95</c:v>
                </c:pt>
                <c:pt idx="605">
                  <c:v>95</c:v>
                </c:pt>
                <c:pt idx="606">
                  <c:v>95</c:v>
                </c:pt>
                <c:pt idx="607">
                  <c:v>95</c:v>
                </c:pt>
                <c:pt idx="608">
                  <c:v>95</c:v>
                </c:pt>
                <c:pt idx="609">
                  <c:v>95</c:v>
                </c:pt>
                <c:pt idx="610">
                  <c:v>95</c:v>
                </c:pt>
                <c:pt idx="611">
                  <c:v>95</c:v>
                </c:pt>
                <c:pt idx="612">
                  <c:v>95</c:v>
                </c:pt>
                <c:pt idx="613">
                  <c:v>95</c:v>
                </c:pt>
                <c:pt idx="614">
                  <c:v>95</c:v>
                </c:pt>
                <c:pt idx="615">
                  <c:v>95</c:v>
                </c:pt>
                <c:pt idx="616">
                  <c:v>95</c:v>
                </c:pt>
                <c:pt idx="617">
                  <c:v>95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95</c:v>
                </c:pt>
                <c:pt idx="626">
                  <c:v>95</c:v>
                </c:pt>
                <c:pt idx="627">
                  <c:v>95</c:v>
                </c:pt>
                <c:pt idx="628">
                  <c:v>95</c:v>
                </c:pt>
                <c:pt idx="629">
                  <c:v>95</c:v>
                </c:pt>
                <c:pt idx="630">
                  <c:v>95</c:v>
                </c:pt>
                <c:pt idx="631">
                  <c:v>95</c:v>
                </c:pt>
                <c:pt idx="632">
                  <c:v>95</c:v>
                </c:pt>
                <c:pt idx="633">
                  <c:v>95</c:v>
                </c:pt>
                <c:pt idx="634">
                  <c:v>95</c:v>
                </c:pt>
                <c:pt idx="635">
                  <c:v>95</c:v>
                </c:pt>
                <c:pt idx="636">
                  <c:v>95</c:v>
                </c:pt>
                <c:pt idx="637">
                  <c:v>95</c:v>
                </c:pt>
                <c:pt idx="638">
                  <c:v>95</c:v>
                </c:pt>
                <c:pt idx="639">
                  <c:v>95</c:v>
                </c:pt>
                <c:pt idx="640">
                  <c:v>95</c:v>
                </c:pt>
                <c:pt idx="641">
                  <c:v>95</c:v>
                </c:pt>
                <c:pt idx="642">
                  <c:v>95</c:v>
                </c:pt>
                <c:pt idx="643">
                  <c:v>95</c:v>
                </c:pt>
                <c:pt idx="644">
                  <c:v>95</c:v>
                </c:pt>
                <c:pt idx="645">
                  <c:v>95</c:v>
                </c:pt>
                <c:pt idx="646">
                  <c:v>95</c:v>
                </c:pt>
                <c:pt idx="647">
                  <c:v>95</c:v>
                </c:pt>
                <c:pt idx="648">
                  <c:v>95</c:v>
                </c:pt>
                <c:pt idx="649">
                  <c:v>95</c:v>
                </c:pt>
                <c:pt idx="650">
                  <c:v>95</c:v>
                </c:pt>
                <c:pt idx="651">
                  <c:v>95</c:v>
                </c:pt>
                <c:pt idx="652">
                  <c:v>95</c:v>
                </c:pt>
                <c:pt idx="653">
                  <c:v>95</c:v>
                </c:pt>
                <c:pt idx="654">
                  <c:v>95</c:v>
                </c:pt>
                <c:pt idx="655">
                  <c:v>95</c:v>
                </c:pt>
                <c:pt idx="656">
                  <c:v>95</c:v>
                </c:pt>
                <c:pt idx="657">
                  <c:v>95</c:v>
                </c:pt>
                <c:pt idx="658">
                  <c:v>95</c:v>
                </c:pt>
                <c:pt idx="659">
                  <c:v>95</c:v>
                </c:pt>
                <c:pt idx="660">
                  <c:v>95</c:v>
                </c:pt>
                <c:pt idx="661">
                  <c:v>95</c:v>
                </c:pt>
                <c:pt idx="662">
                  <c:v>95</c:v>
                </c:pt>
                <c:pt idx="663">
                  <c:v>95</c:v>
                </c:pt>
                <c:pt idx="664">
                  <c:v>95</c:v>
                </c:pt>
                <c:pt idx="665">
                  <c:v>95</c:v>
                </c:pt>
                <c:pt idx="666">
                  <c:v>95</c:v>
                </c:pt>
                <c:pt idx="667">
                  <c:v>95</c:v>
                </c:pt>
                <c:pt idx="668">
                  <c:v>95</c:v>
                </c:pt>
                <c:pt idx="669">
                  <c:v>95</c:v>
                </c:pt>
                <c:pt idx="670">
                  <c:v>95</c:v>
                </c:pt>
                <c:pt idx="671">
                  <c:v>95</c:v>
                </c:pt>
                <c:pt idx="672">
                  <c:v>95</c:v>
                </c:pt>
                <c:pt idx="673">
                  <c:v>95</c:v>
                </c:pt>
                <c:pt idx="674">
                  <c:v>95</c:v>
                </c:pt>
                <c:pt idx="675">
                  <c:v>95</c:v>
                </c:pt>
                <c:pt idx="676">
                  <c:v>95</c:v>
                </c:pt>
                <c:pt idx="677">
                  <c:v>95</c:v>
                </c:pt>
                <c:pt idx="678">
                  <c:v>95</c:v>
                </c:pt>
                <c:pt idx="679">
                  <c:v>95</c:v>
                </c:pt>
                <c:pt idx="680">
                  <c:v>95</c:v>
                </c:pt>
                <c:pt idx="681">
                  <c:v>95</c:v>
                </c:pt>
                <c:pt idx="682">
                  <c:v>95</c:v>
                </c:pt>
                <c:pt idx="683">
                  <c:v>95</c:v>
                </c:pt>
                <c:pt idx="684">
                  <c:v>95</c:v>
                </c:pt>
                <c:pt idx="685">
                  <c:v>95</c:v>
                </c:pt>
                <c:pt idx="686">
                  <c:v>95</c:v>
                </c:pt>
                <c:pt idx="687">
                  <c:v>95</c:v>
                </c:pt>
                <c:pt idx="688">
                  <c:v>95</c:v>
                </c:pt>
                <c:pt idx="689">
                  <c:v>95</c:v>
                </c:pt>
                <c:pt idx="690">
                  <c:v>95</c:v>
                </c:pt>
                <c:pt idx="691">
                  <c:v>95</c:v>
                </c:pt>
                <c:pt idx="692">
                  <c:v>95</c:v>
                </c:pt>
                <c:pt idx="693">
                  <c:v>95</c:v>
                </c:pt>
                <c:pt idx="694">
                  <c:v>95</c:v>
                </c:pt>
                <c:pt idx="695">
                  <c:v>95</c:v>
                </c:pt>
                <c:pt idx="696">
                  <c:v>95</c:v>
                </c:pt>
                <c:pt idx="697">
                  <c:v>95</c:v>
                </c:pt>
                <c:pt idx="698">
                  <c:v>95</c:v>
                </c:pt>
                <c:pt idx="699">
                  <c:v>95</c:v>
                </c:pt>
                <c:pt idx="700">
                  <c:v>95</c:v>
                </c:pt>
                <c:pt idx="701">
                  <c:v>95</c:v>
                </c:pt>
                <c:pt idx="702">
                  <c:v>95</c:v>
                </c:pt>
                <c:pt idx="703">
                  <c:v>95</c:v>
                </c:pt>
                <c:pt idx="704">
                  <c:v>95</c:v>
                </c:pt>
                <c:pt idx="705">
                  <c:v>95</c:v>
                </c:pt>
                <c:pt idx="706">
                  <c:v>95</c:v>
                </c:pt>
                <c:pt idx="707">
                  <c:v>95</c:v>
                </c:pt>
                <c:pt idx="708">
                  <c:v>95</c:v>
                </c:pt>
                <c:pt idx="709">
                  <c:v>95</c:v>
                </c:pt>
                <c:pt idx="710">
                  <c:v>95</c:v>
                </c:pt>
                <c:pt idx="711">
                  <c:v>95</c:v>
                </c:pt>
                <c:pt idx="712">
                  <c:v>95</c:v>
                </c:pt>
                <c:pt idx="713">
                  <c:v>95</c:v>
                </c:pt>
                <c:pt idx="714">
                  <c:v>95</c:v>
                </c:pt>
                <c:pt idx="715">
                  <c:v>95</c:v>
                </c:pt>
                <c:pt idx="716">
                  <c:v>95</c:v>
                </c:pt>
                <c:pt idx="717">
                  <c:v>95</c:v>
                </c:pt>
                <c:pt idx="718">
                  <c:v>95</c:v>
                </c:pt>
                <c:pt idx="719">
                  <c:v>95</c:v>
                </c:pt>
                <c:pt idx="720">
                  <c:v>95</c:v>
                </c:pt>
                <c:pt idx="721">
                  <c:v>95</c:v>
                </c:pt>
                <c:pt idx="722">
                  <c:v>95</c:v>
                </c:pt>
                <c:pt idx="723">
                  <c:v>95</c:v>
                </c:pt>
                <c:pt idx="724">
                  <c:v>95</c:v>
                </c:pt>
                <c:pt idx="725">
                  <c:v>95</c:v>
                </c:pt>
                <c:pt idx="726">
                  <c:v>95</c:v>
                </c:pt>
                <c:pt idx="727">
                  <c:v>95</c:v>
                </c:pt>
                <c:pt idx="728">
                  <c:v>95</c:v>
                </c:pt>
                <c:pt idx="729">
                  <c:v>95</c:v>
                </c:pt>
                <c:pt idx="730">
                  <c:v>95</c:v>
                </c:pt>
                <c:pt idx="731">
                  <c:v>95</c:v>
                </c:pt>
                <c:pt idx="732">
                  <c:v>95</c:v>
                </c:pt>
                <c:pt idx="733">
                  <c:v>95</c:v>
                </c:pt>
                <c:pt idx="734">
                  <c:v>95</c:v>
                </c:pt>
                <c:pt idx="735">
                  <c:v>95</c:v>
                </c:pt>
                <c:pt idx="736">
                  <c:v>95</c:v>
                </c:pt>
                <c:pt idx="737">
                  <c:v>95</c:v>
                </c:pt>
                <c:pt idx="738">
                  <c:v>95</c:v>
                </c:pt>
                <c:pt idx="739">
                  <c:v>95</c:v>
                </c:pt>
                <c:pt idx="740">
                  <c:v>95</c:v>
                </c:pt>
                <c:pt idx="741">
                  <c:v>95</c:v>
                </c:pt>
                <c:pt idx="742">
                  <c:v>95</c:v>
                </c:pt>
                <c:pt idx="743">
                  <c:v>95</c:v>
                </c:pt>
                <c:pt idx="744">
                  <c:v>95</c:v>
                </c:pt>
                <c:pt idx="745">
                  <c:v>95</c:v>
                </c:pt>
                <c:pt idx="746">
                  <c:v>95</c:v>
                </c:pt>
                <c:pt idx="747">
                  <c:v>95</c:v>
                </c:pt>
                <c:pt idx="748">
                  <c:v>95</c:v>
                </c:pt>
                <c:pt idx="749">
                  <c:v>95</c:v>
                </c:pt>
                <c:pt idx="750">
                  <c:v>95</c:v>
                </c:pt>
                <c:pt idx="751">
                  <c:v>95</c:v>
                </c:pt>
                <c:pt idx="752">
                  <c:v>95</c:v>
                </c:pt>
                <c:pt idx="753">
                  <c:v>95</c:v>
                </c:pt>
                <c:pt idx="754">
                  <c:v>95</c:v>
                </c:pt>
                <c:pt idx="755">
                  <c:v>95</c:v>
                </c:pt>
                <c:pt idx="756">
                  <c:v>95</c:v>
                </c:pt>
                <c:pt idx="757">
                  <c:v>95</c:v>
                </c:pt>
                <c:pt idx="758">
                  <c:v>95</c:v>
                </c:pt>
                <c:pt idx="759">
                  <c:v>95</c:v>
                </c:pt>
                <c:pt idx="760">
                  <c:v>95</c:v>
                </c:pt>
                <c:pt idx="761">
                  <c:v>95</c:v>
                </c:pt>
                <c:pt idx="762">
                  <c:v>95</c:v>
                </c:pt>
                <c:pt idx="763">
                  <c:v>95</c:v>
                </c:pt>
                <c:pt idx="764">
                  <c:v>95</c:v>
                </c:pt>
                <c:pt idx="765">
                  <c:v>95</c:v>
                </c:pt>
                <c:pt idx="766">
                  <c:v>95</c:v>
                </c:pt>
                <c:pt idx="767">
                  <c:v>95</c:v>
                </c:pt>
                <c:pt idx="768">
                  <c:v>95</c:v>
                </c:pt>
                <c:pt idx="769">
                  <c:v>95</c:v>
                </c:pt>
                <c:pt idx="770">
                  <c:v>95</c:v>
                </c:pt>
                <c:pt idx="771">
                  <c:v>95</c:v>
                </c:pt>
                <c:pt idx="772">
                  <c:v>95</c:v>
                </c:pt>
                <c:pt idx="773">
                  <c:v>95</c:v>
                </c:pt>
                <c:pt idx="774">
                  <c:v>95</c:v>
                </c:pt>
                <c:pt idx="775">
                  <c:v>95</c:v>
                </c:pt>
                <c:pt idx="776">
                  <c:v>95</c:v>
                </c:pt>
                <c:pt idx="777">
                  <c:v>95</c:v>
                </c:pt>
                <c:pt idx="778">
                  <c:v>95</c:v>
                </c:pt>
                <c:pt idx="779">
                  <c:v>95</c:v>
                </c:pt>
                <c:pt idx="780">
                  <c:v>95</c:v>
                </c:pt>
                <c:pt idx="781">
                  <c:v>95</c:v>
                </c:pt>
                <c:pt idx="782">
                  <c:v>95</c:v>
                </c:pt>
                <c:pt idx="783">
                  <c:v>95</c:v>
                </c:pt>
                <c:pt idx="784">
                  <c:v>95</c:v>
                </c:pt>
                <c:pt idx="785">
                  <c:v>95</c:v>
                </c:pt>
                <c:pt idx="786">
                  <c:v>95</c:v>
                </c:pt>
                <c:pt idx="787">
                  <c:v>95</c:v>
                </c:pt>
                <c:pt idx="788">
                  <c:v>95</c:v>
                </c:pt>
                <c:pt idx="789">
                  <c:v>95</c:v>
                </c:pt>
                <c:pt idx="790">
                  <c:v>95</c:v>
                </c:pt>
                <c:pt idx="791">
                  <c:v>95</c:v>
                </c:pt>
                <c:pt idx="792">
                  <c:v>95</c:v>
                </c:pt>
                <c:pt idx="793">
                  <c:v>95</c:v>
                </c:pt>
                <c:pt idx="794">
                  <c:v>95</c:v>
                </c:pt>
                <c:pt idx="795">
                  <c:v>95</c:v>
                </c:pt>
                <c:pt idx="796">
                  <c:v>95</c:v>
                </c:pt>
                <c:pt idx="797">
                  <c:v>95</c:v>
                </c:pt>
                <c:pt idx="798">
                  <c:v>95</c:v>
                </c:pt>
                <c:pt idx="799">
                  <c:v>95</c:v>
                </c:pt>
                <c:pt idx="800">
                  <c:v>95</c:v>
                </c:pt>
                <c:pt idx="801">
                  <c:v>95</c:v>
                </c:pt>
                <c:pt idx="802">
                  <c:v>95</c:v>
                </c:pt>
                <c:pt idx="803">
                  <c:v>95</c:v>
                </c:pt>
                <c:pt idx="804">
                  <c:v>95</c:v>
                </c:pt>
                <c:pt idx="805">
                  <c:v>95</c:v>
                </c:pt>
                <c:pt idx="806">
                  <c:v>95</c:v>
                </c:pt>
                <c:pt idx="807">
                  <c:v>95</c:v>
                </c:pt>
                <c:pt idx="808">
                  <c:v>95</c:v>
                </c:pt>
                <c:pt idx="809">
                  <c:v>95</c:v>
                </c:pt>
                <c:pt idx="810">
                  <c:v>95</c:v>
                </c:pt>
                <c:pt idx="811">
                  <c:v>95</c:v>
                </c:pt>
                <c:pt idx="812">
                  <c:v>95</c:v>
                </c:pt>
                <c:pt idx="813">
                  <c:v>95</c:v>
                </c:pt>
                <c:pt idx="814">
                  <c:v>95</c:v>
                </c:pt>
                <c:pt idx="815">
                  <c:v>95</c:v>
                </c:pt>
                <c:pt idx="816">
                  <c:v>95</c:v>
                </c:pt>
                <c:pt idx="817">
                  <c:v>95</c:v>
                </c:pt>
                <c:pt idx="818">
                  <c:v>95</c:v>
                </c:pt>
                <c:pt idx="819">
                  <c:v>95</c:v>
                </c:pt>
                <c:pt idx="820">
                  <c:v>95</c:v>
                </c:pt>
                <c:pt idx="821">
                  <c:v>95</c:v>
                </c:pt>
                <c:pt idx="822">
                  <c:v>95</c:v>
                </c:pt>
                <c:pt idx="823">
                  <c:v>95</c:v>
                </c:pt>
                <c:pt idx="824">
                  <c:v>95</c:v>
                </c:pt>
                <c:pt idx="825">
                  <c:v>95</c:v>
                </c:pt>
                <c:pt idx="826">
                  <c:v>95</c:v>
                </c:pt>
                <c:pt idx="827">
                  <c:v>95</c:v>
                </c:pt>
                <c:pt idx="828">
                  <c:v>95</c:v>
                </c:pt>
                <c:pt idx="829">
                  <c:v>95</c:v>
                </c:pt>
                <c:pt idx="830">
                  <c:v>95</c:v>
                </c:pt>
                <c:pt idx="831">
                  <c:v>95</c:v>
                </c:pt>
                <c:pt idx="832">
                  <c:v>95</c:v>
                </c:pt>
                <c:pt idx="833">
                  <c:v>95</c:v>
                </c:pt>
                <c:pt idx="834">
                  <c:v>95</c:v>
                </c:pt>
                <c:pt idx="835">
                  <c:v>95</c:v>
                </c:pt>
                <c:pt idx="836">
                  <c:v>95</c:v>
                </c:pt>
                <c:pt idx="837">
                  <c:v>95</c:v>
                </c:pt>
                <c:pt idx="838">
                  <c:v>95</c:v>
                </c:pt>
                <c:pt idx="839">
                  <c:v>95</c:v>
                </c:pt>
                <c:pt idx="840">
                  <c:v>95</c:v>
                </c:pt>
                <c:pt idx="841">
                  <c:v>95</c:v>
                </c:pt>
                <c:pt idx="842">
                  <c:v>95</c:v>
                </c:pt>
                <c:pt idx="843">
                  <c:v>95</c:v>
                </c:pt>
                <c:pt idx="844">
                  <c:v>95</c:v>
                </c:pt>
                <c:pt idx="845">
                  <c:v>95</c:v>
                </c:pt>
                <c:pt idx="846">
                  <c:v>95</c:v>
                </c:pt>
                <c:pt idx="847">
                  <c:v>95</c:v>
                </c:pt>
                <c:pt idx="848">
                  <c:v>95</c:v>
                </c:pt>
                <c:pt idx="849">
                  <c:v>95</c:v>
                </c:pt>
                <c:pt idx="850">
                  <c:v>95</c:v>
                </c:pt>
                <c:pt idx="851">
                  <c:v>95</c:v>
                </c:pt>
                <c:pt idx="852">
                  <c:v>95</c:v>
                </c:pt>
                <c:pt idx="853">
                  <c:v>95</c:v>
                </c:pt>
                <c:pt idx="854">
                  <c:v>95</c:v>
                </c:pt>
                <c:pt idx="855">
                  <c:v>95</c:v>
                </c:pt>
                <c:pt idx="856">
                  <c:v>95</c:v>
                </c:pt>
                <c:pt idx="857">
                  <c:v>95</c:v>
                </c:pt>
                <c:pt idx="858">
                  <c:v>95</c:v>
                </c:pt>
                <c:pt idx="859">
                  <c:v>95</c:v>
                </c:pt>
                <c:pt idx="860">
                  <c:v>95</c:v>
                </c:pt>
                <c:pt idx="861">
                  <c:v>95</c:v>
                </c:pt>
                <c:pt idx="862">
                  <c:v>95</c:v>
                </c:pt>
                <c:pt idx="863">
                  <c:v>95</c:v>
                </c:pt>
                <c:pt idx="864">
                  <c:v>95</c:v>
                </c:pt>
                <c:pt idx="865">
                  <c:v>95</c:v>
                </c:pt>
                <c:pt idx="866">
                  <c:v>95</c:v>
                </c:pt>
                <c:pt idx="867">
                  <c:v>95</c:v>
                </c:pt>
                <c:pt idx="868">
                  <c:v>95</c:v>
                </c:pt>
                <c:pt idx="869">
                  <c:v>95</c:v>
                </c:pt>
                <c:pt idx="870">
                  <c:v>95</c:v>
                </c:pt>
                <c:pt idx="871">
                  <c:v>95</c:v>
                </c:pt>
                <c:pt idx="872">
                  <c:v>95</c:v>
                </c:pt>
                <c:pt idx="873">
                  <c:v>95</c:v>
                </c:pt>
                <c:pt idx="874">
                  <c:v>95</c:v>
                </c:pt>
                <c:pt idx="875">
                  <c:v>95</c:v>
                </c:pt>
                <c:pt idx="876">
                  <c:v>95</c:v>
                </c:pt>
                <c:pt idx="877">
                  <c:v>95</c:v>
                </c:pt>
                <c:pt idx="878">
                  <c:v>95</c:v>
                </c:pt>
                <c:pt idx="879">
                  <c:v>95</c:v>
                </c:pt>
                <c:pt idx="880">
                  <c:v>95</c:v>
                </c:pt>
                <c:pt idx="881">
                  <c:v>95</c:v>
                </c:pt>
                <c:pt idx="882">
                  <c:v>95</c:v>
                </c:pt>
                <c:pt idx="883">
                  <c:v>95</c:v>
                </c:pt>
                <c:pt idx="884">
                  <c:v>95</c:v>
                </c:pt>
                <c:pt idx="885">
                  <c:v>95</c:v>
                </c:pt>
                <c:pt idx="886">
                  <c:v>95</c:v>
                </c:pt>
                <c:pt idx="887">
                  <c:v>95</c:v>
                </c:pt>
                <c:pt idx="888">
                  <c:v>95</c:v>
                </c:pt>
                <c:pt idx="889">
                  <c:v>95</c:v>
                </c:pt>
                <c:pt idx="890">
                  <c:v>95</c:v>
                </c:pt>
                <c:pt idx="891">
                  <c:v>95</c:v>
                </c:pt>
                <c:pt idx="892">
                  <c:v>95</c:v>
                </c:pt>
                <c:pt idx="893">
                  <c:v>95</c:v>
                </c:pt>
                <c:pt idx="894">
                  <c:v>95</c:v>
                </c:pt>
                <c:pt idx="895">
                  <c:v>95</c:v>
                </c:pt>
                <c:pt idx="896">
                  <c:v>95</c:v>
                </c:pt>
                <c:pt idx="897">
                  <c:v>95</c:v>
                </c:pt>
                <c:pt idx="898">
                  <c:v>95</c:v>
                </c:pt>
                <c:pt idx="899">
                  <c:v>95</c:v>
                </c:pt>
                <c:pt idx="900">
                  <c:v>95</c:v>
                </c:pt>
                <c:pt idx="901">
                  <c:v>95</c:v>
                </c:pt>
                <c:pt idx="902">
                  <c:v>95</c:v>
                </c:pt>
                <c:pt idx="903">
                  <c:v>95</c:v>
                </c:pt>
                <c:pt idx="904">
                  <c:v>95</c:v>
                </c:pt>
                <c:pt idx="905">
                  <c:v>95</c:v>
                </c:pt>
                <c:pt idx="906">
                  <c:v>95</c:v>
                </c:pt>
                <c:pt idx="907">
                  <c:v>95</c:v>
                </c:pt>
                <c:pt idx="908">
                  <c:v>95</c:v>
                </c:pt>
                <c:pt idx="909">
                  <c:v>95</c:v>
                </c:pt>
                <c:pt idx="910">
                  <c:v>95</c:v>
                </c:pt>
                <c:pt idx="911">
                  <c:v>95</c:v>
                </c:pt>
                <c:pt idx="912">
                  <c:v>95</c:v>
                </c:pt>
                <c:pt idx="913">
                  <c:v>95</c:v>
                </c:pt>
                <c:pt idx="914">
                  <c:v>95</c:v>
                </c:pt>
                <c:pt idx="915">
                  <c:v>95</c:v>
                </c:pt>
                <c:pt idx="916">
                  <c:v>95</c:v>
                </c:pt>
                <c:pt idx="917">
                  <c:v>95</c:v>
                </c:pt>
                <c:pt idx="918">
                  <c:v>95</c:v>
                </c:pt>
                <c:pt idx="919">
                  <c:v>95</c:v>
                </c:pt>
                <c:pt idx="920">
                  <c:v>95</c:v>
                </c:pt>
                <c:pt idx="921">
                  <c:v>95</c:v>
                </c:pt>
                <c:pt idx="922">
                  <c:v>95</c:v>
                </c:pt>
                <c:pt idx="923">
                  <c:v>95</c:v>
                </c:pt>
                <c:pt idx="924">
                  <c:v>95</c:v>
                </c:pt>
                <c:pt idx="925">
                  <c:v>95</c:v>
                </c:pt>
                <c:pt idx="926">
                  <c:v>95</c:v>
                </c:pt>
                <c:pt idx="927">
                  <c:v>95</c:v>
                </c:pt>
                <c:pt idx="928">
                  <c:v>95</c:v>
                </c:pt>
                <c:pt idx="929">
                  <c:v>95</c:v>
                </c:pt>
                <c:pt idx="930">
                  <c:v>95</c:v>
                </c:pt>
                <c:pt idx="931">
                  <c:v>95</c:v>
                </c:pt>
                <c:pt idx="932">
                  <c:v>95</c:v>
                </c:pt>
                <c:pt idx="933">
                  <c:v>95</c:v>
                </c:pt>
                <c:pt idx="934">
                  <c:v>95</c:v>
                </c:pt>
                <c:pt idx="935">
                  <c:v>95</c:v>
                </c:pt>
                <c:pt idx="936">
                  <c:v>95</c:v>
                </c:pt>
                <c:pt idx="937">
                  <c:v>95</c:v>
                </c:pt>
                <c:pt idx="938">
                  <c:v>95</c:v>
                </c:pt>
                <c:pt idx="939">
                  <c:v>95</c:v>
                </c:pt>
                <c:pt idx="940">
                  <c:v>95</c:v>
                </c:pt>
                <c:pt idx="941">
                  <c:v>95</c:v>
                </c:pt>
                <c:pt idx="942">
                  <c:v>95</c:v>
                </c:pt>
                <c:pt idx="943">
                  <c:v>95</c:v>
                </c:pt>
                <c:pt idx="944">
                  <c:v>95</c:v>
                </c:pt>
                <c:pt idx="945">
                  <c:v>95</c:v>
                </c:pt>
                <c:pt idx="946">
                  <c:v>95</c:v>
                </c:pt>
                <c:pt idx="947">
                  <c:v>95</c:v>
                </c:pt>
                <c:pt idx="948">
                  <c:v>95</c:v>
                </c:pt>
                <c:pt idx="949">
                  <c:v>95</c:v>
                </c:pt>
                <c:pt idx="950">
                  <c:v>95</c:v>
                </c:pt>
                <c:pt idx="951">
                  <c:v>95</c:v>
                </c:pt>
                <c:pt idx="952">
                  <c:v>95</c:v>
                </c:pt>
                <c:pt idx="953">
                  <c:v>95</c:v>
                </c:pt>
                <c:pt idx="954">
                  <c:v>95</c:v>
                </c:pt>
                <c:pt idx="955">
                  <c:v>95</c:v>
                </c:pt>
                <c:pt idx="956">
                  <c:v>95</c:v>
                </c:pt>
                <c:pt idx="957">
                  <c:v>95</c:v>
                </c:pt>
                <c:pt idx="958">
                  <c:v>95</c:v>
                </c:pt>
                <c:pt idx="959">
                  <c:v>95</c:v>
                </c:pt>
                <c:pt idx="960">
                  <c:v>95</c:v>
                </c:pt>
                <c:pt idx="961">
                  <c:v>95</c:v>
                </c:pt>
                <c:pt idx="962">
                  <c:v>95</c:v>
                </c:pt>
                <c:pt idx="963">
                  <c:v>95</c:v>
                </c:pt>
                <c:pt idx="964">
                  <c:v>95</c:v>
                </c:pt>
                <c:pt idx="965">
                  <c:v>95</c:v>
                </c:pt>
                <c:pt idx="966">
                  <c:v>95</c:v>
                </c:pt>
                <c:pt idx="967">
                  <c:v>95</c:v>
                </c:pt>
                <c:pt idx="968">
                  <c:v>95</c:v>
                </c:pt>
                <c:pt idx="969">
                  <c:v>95</c:v>
                </c:pt>
                <c:pt idx="970">
                  <c:v>95</c:v>
                </c:pt>
                <c:pt idx="971">
                  <c:v>95</c:v>
                </c:pt>
                <c:pt idx="972">
                  <c:v>95</c:v>
                </c:pt>
                <c:pt idx="973">
                  <c:v>95</c:v>
                </c:pt>
                <c:pt idx="974">
                  <c:v>95</c:v>
                </c:pt>
                <c:pt idx="975">
                  <c:v>95</c:v>
                </c:pt>
                <c:pt idx="976">
                  <c:v>95</c:v>
                </c:pt>
                <c:pt idx="977">
                  <c:v>95</c:v>
                </c:pt>
                <c:pt idx="978">
                  <c:v>95</c:v>
                </c:pt>
                <c:pt idx="979">
                  <c:v>95</c:v>
                </c:pt>
                <c:pt idx="980">
                  <c:v>95</c:v>
                </c:pt>
                <c:pt idx="981">
                  <c:v>95</c:v>
                </c:pt>
                <c:pt idx="982">
                  <c:v>95</c:v>
                </c:pt>
                <c:pt idx="983">
                  <c:v>95</c:v>
                </c:pt>
                <c:pt idx="984">
                  <c:v>95</c:v>
                </c:pt>
                <c:pt idx="985">
                  <c:v>95</c:v>
                </c:pt>
                <c:pt idx="986">
                  <c:v>95</c:v>
                </c:pt>
                <c:pt idx="987">
                  <c:v>95</c:v>
                </c:pt>
                <c:pt idx="988">
                  <c:v>95</c:v>
                </c:pt>
                <c:pt idx="989">
                  <c:v>95</c:v>
                </c:pt>
                <c:pt idx="990">
                  <c:v>95</c:v>
                </c:pt>
                <c:pt idx="991">
                  <c:v>95</c:v>
                </c:pt>
                <c:pt idx="992">
                  <c:v>95</c:v>
                </c:pt>
                <c:pt idx="993">
                  <c:v>95</c:v>
                </c:pt>
                <c:pt idx="994">
                  <c:v>95</c:v>
                </c:pt>
                <c:pt idx="995">
                  <c:v>95</c:v>
                </c:pt>
                <c:pt idx="996">
                  <c:v>95</c:v>
                </c:pt>
                <c:pt idx="997">
                  <c:v>95</c:v>
                </c:pt>
                <c:pt idx="998">
                  <c:v>95</c:v>
                </c:pt>
                <c:pt idx="999">
                  <c:v>95</c:v>
                </c:pt>
                <c:pt idx="1000">
                  <c:v>95</c:v>
                </c:pt>
                <c:pt idx="1001">
                  <c:v>95</c:v>
                </c:pt>
                <c:pt idx="1002">
                  <c:v>95</c:v>
                </c:pt>
                <c:pt idx="1003">
                  <c:v>95</c:v>
                </c:pt>
                <c:pt idx="1004">
                  <c:v>95</c:v>
                </c:pt>
                <c:pt idx="1005">
                  <c:v>95</c:v>
                </c:pt>
                <c:pt idx="1006">
                  <c:v>95</c:v>
                </c:pt>
                <c:pt idx="1007">
                  <c:v>95</c:v>
                </c:pt>
                <c:pt idx="1008">
                  <c:v>95</c:v>
                </c:pt>
                <c:pt idx="1009">
                  <c:v>95</c:v>
                </c:pt>
                <c:pt idx="1010">
                  <c:v>95</c:v>
                </c:pt>
                <c:pt idx="1011">
                  <c:v>95</c:v>
                </c:pt>
                <c:pt idx="1012">
                  <c:v>95</c:v>
                </c:pt>
                <c:pt idx="1013">
                  <c:v>95</c:v>
                </c:pt>
                <c:pt idx="1014">
                  <c:v>95</c:v>
                </c:pt>
                <c:pt idx="1015">
                  <c:v>95</c:v>
                </c:pt>
                <c:pt idx="1016">
                  <c:v>95</c:v>
                </c:pt>
                <c:pt idx="1017">
                  <c:v>95</c:v>
                </c:pt>
                <c:pt idx="1018">
                  <c:v>95</c:v>
                </c:pt>
                <c:pt idx="1019">
                  <c:v>95</c:v>
                </c:pt>
                <c:pt idx="1020">
                  <c:v>95</c:v>
                </c:pt>
                <c:pt idx="1021">
                  <c:v>95</c:v>
                </c:pt>
                <c:pt idx="1022">
                  <c:v>95</c:v>
                </c:pt>
                <c:pt idx="1023">
                  <c:v>95</c:v>
                </c:pt>
                <c:pt idx="1024">
                  <c:v>95</c:v>
                </c:pt>
                <c:pt idx="1025">
                  <c:v>95</c:v>
                </c:pt>
                <c:pt idx="1026">
                  <c:v>95</c:v>
                </c:pt>
                <c:pt idx="1027">
                  <c:v>95</c:v>
                </c:pt>
                <c:pt idx="1028">
                  <c:v>95</c:v>
                </c:pt>
                <c:pt idx="1029">
                  <c:v>95</c:v>
                </c:pt>
                <c:pt idx="1030">
                  <c:v>95</c:v>
                </c:pt>
                <c:pt idx="1031">
                  <c:v>95</c:v>
                </c:pt>
                <c:pt idx="1032">
                  <c:v>95</c:v>
                </c:pt>
                <c:pt idx="1033">
                  <c:v>95</c:v>
                </c:pt>
                <c:pt idx="1034">
                  <c:v>95</c:v>
                </c:pt>
                <c:pt idx="1035">
                  <c:v>95</c:v>
                </c:pt>
                <c:pt idx="1036">
                  <c:v>95</c:v>
                </c:pt>
                <c:pt idx="1037">
                  <c:v>95</c:v>
                </c:pt>
                <c:pt idx="1038">
                  <c:v>95</c:v>
                </c:pt>
                <c:pt idx="1039">
                  <c:v>95</c:v>
                </c:pt>
                <c:pt idx="1040">
                  <c:v>95</c:v>
                </c:pt>
                <c:pt idx="1041">
                  <c:v>95</c:v>
                </c:pt>
                <c:pt idx="1042">
                  <c:v>95</c:v>
                </c:pt>
                <c:pt idx="1043">
                  <c:v>95</c:v>
                </c:pt>
                <c:pt idx="1044">
                  <c:v>95</c:v>
                </c:pt>
                <c:pt idx="1045">
                  <c:v>95</c:v>
                </c:pt>
                <c:pt idx="1046">
                  <c:v>95</c:v>
                </c:pt>
                <c:pt idx="1047">
                  <c:v>95</c:v>
                </c:pt>
                <c:pt idx="1048">
                  <c:v>95</c:v>
                </c:pt>
                <c:pt idx="1049">
                  <c:v>95</c:v>
                </c:pt>
                <c:pt idx="1050">
                  <c:v>95</c:v>
                </c:pt>
                <c:pt idx="1051">
                  <c:v>95</c:v>
                </c:pt>
                <c:pt idx="1052">
                  <c:v>95</c:v>
                </c:pt>
                <c:pt idx="1053">
                  <c:v>95</c:v>
                </c:pt>
                <c:pt idx="1054">
                  <c:v>95</c:v>
                </c:pt>
                <c:pt idx="1055">
                  <c:v>95</c:v>
                </c:pt>
                <c:pt idx="1056">
                  <c:v>95</c:v>
                </c:pt>
                <c:pt idx="1057">
                  <c:v>95</c:v>
                </c:pt>
                <c:pt idx="1058">
                  <c:v>95</c:v>
                </c:pt>
                <c:pt idx="1059">
                  <c:v>95</c:v>
                </c:pt>
                <c:pt idx="1060">
                  <c:v>95</c:v>
                </c:pt>
                <c:pt idx="1061">
                  <c:v>95</c:v>
                </c:pt>
                <c:pt idx="1062">
                  <c:v>95</c:v>
                </c:pt>
                <c:pt idx="1063">
                  <c:v>95</c:v>
                </c:pt>
                <c:pt idx="1064">
                  <c:v>95</c:v>
                </c:pt>
                <c:pt idx="1065">
                  <c:v>95</c:v>
                </c:pt>
                <c:pt idx="1066">
                  <c:v>95</c:v>
                </c:pt>
                <c:pt idx="1067">
                  <c:v>95</c:v>
                </c:pt>
                <c:pt idx="1068">
                  <c:v>95</c:v>
                </c:pt>
                <c:pt idx="1069">
                  <c:v>95</c:v>
                </c:pt>
                <c:pt idx="1070">
                  <c:v>95</c:v>
                </c:pt>
                <c:pt idx="1071">
                  <c:v>95</c:v>
                </c:pt>
                <c:pt idx="1072">
                  <c:v>95</c:v>
                </c:pt>
                <c:pt idx="1073">
                  <c:v>95</c:v>
                </c:pt>
                <c:pt idx="1074">
                  <c:v>95</c:v>
                </c:pt>
                <c:pt idx="1075">
                  <c:v>95</c:v>
                </c:pt>
                <c:pt idx="1076">
                  <c:v>95</c:v>
                </c:pt>
                <c:pt idx="1077">
                  <c:v>95</c:v>
                </c:pt>
                <c:pt idx="1078">
                  <c:v>95</c:v>
                </c:pt>
                <c:pt idx="1079">
                  <c:v>95</c:v>
                </c:pt>
                <c:pt idx="1080">
                  <c:v>95</c:v>
                </c:pt>
                <c:pt idx="1081">
                  <c:v>95</c:v>
                </c:pt>
                <c:pt idx="1082">
                  <c:v>95</c:v>
                </c:pt>
                <c:pt idx="1083">
                  <c:v>95</c:v>
                </c:pt>
                <c:pt idx="1084">
                  <c:v>95</c:v>
                </c:pt>
                <c:pt idx="1085">
                  <c:v>95</c:v>
                </c:pt>
                <c:pt idx="1086">
                  <c:v>95</c:v>
                </c:pt>
                <c:pt idx="1087">
                  <c:v>95</c:v>
                </c:pt>
                <c:pt idx="1088">
                  <c:v>95</c:v>
                </c:pt>
                <c:pt idx="1089">
                  <c:v>95</c:v>
                </c:pt>
                <c:pt idx="1090">
                  <c:v>95</c:v>
                </c:pt>
                <c:pt idx="1091">
                  <c:v>95</c:v>
                </c:pt>
                <c:pt idx="1092">
                  <c:v>95</c:v>
                </c:pt>
                <c:pt idx="1093">
                  <c:v>95</c:v>
                </c:pt>
                <c:pt idx="1094">
                  <c:v>95</c:v>
                </c:pt>
                <c:pt idx="1095">
                  <c:v>95</c:v>
                </c:pt>
                <c:pt idx="1096">
                  <c:v>95</c:v>
                </c:pt>
                <c:pt idx="1097">
                  <c:v>95</c:v>
                </c:pt>
                <c:pt idx="1098">
                  <c:v>95</c:v>
                </c:pt>
                <c:pt idx="1099">
                  <c:v>95</c:v>
                </c:pt>
                <c:pt idx="1100">
                  <c:v>95</c:v>
                </c:pt>
                <c:pt idx="1101">
                  <c:v>95</c:v>
                </c:pt>
                <c:pt idx="1102">
                  <c:v>95</c:v>
                </c:pt>
                <c:pt idx="1103">
                  <c:v>95</c:v>
                </c:pt>
                <c:pt idx="1104">
                  <c:v>95</c:v>
                </c:pt>
                <c:pt idx="1105">
                  <c:v>95</c:v>
                </c:pt>
                <c:pt idx="1106">
                  <c:v>95</c:v>
                </c:pt>
                <c:pt idx="1107">
                  <c:v>95</c:v>
                </c:pt>
                <c:pt idx="1108">
                  <c:v>95</c:v>
                </c:pt>
                <c:pt idx="1109">
                  <c:v>95</c:v>
                </c:pt>
                <c:pt idx="1110">
                  <c:v>95</c:v>
                </c:pt>
                <c:pt idx="1111">
                  <c:v>95</c:v>
                </c:pt>
                <c:pt idx="1112">
                  <c:v>95</c:v>
                </c:pt>
                <c:pt idx="1113">
                  <c:v>95</c:v>
                </c:pt>
                <c:pt idx="1114">
                  <c:v>95</c:v>
                </c:pt>
                <c:pt idx="1115">
                  <c:v>95</c:v>
                </c:pt>
                <c:pt idx="1116">
                  <c:v>95</c:v>
                </c:pt>
                <c:pt idx="1117">
                  <c:v>95</c:v>
                </c:pt>
                <c:pt idx="1118">
                  <c:v>95</c:v>
                </c:pt>
                <c:pt idx="1119">
                  <c:v>95</c:v>
                </c:pt>
                <c:pt idx="1120">
                  <c:v>95</c:v>
                </c:pt>
                <c:pt idx="1121">
                  <c:v>95</c:v>
                </c:pt>
                <c:pt idx="1122">
                  <c:v>95</c:v>
                </c:pt>
                <c:pt idx="1123">
                  <c:v>95</c:v>
                </c:pt>
                <c:pt idx="1124">
                  <c:v>95</c:v>
                </c:pt>
                <c:pt idx="1125">
                  <c:v>95</c:v>
                </c:pt>
                <c:pt idx="1126">
                  <c:v>95</c:v>
                </c:pt>
                <c:pt idx="1127">
                  <c:v>95</c:v>
                </c:pt>
                <c:pt idx="1128">
                  <c:v>95</c:v>
                </c:pt>
                <c:pt idx="1129">
                  <c:v>95</c:v>
                </c:pt>
                <c:pt idx="1130">
                  <c:v>95</c:v>
                </c:pt>
                <c:pt idx="1131">
                  <c:v>95</c:v>
                </c:pt>
                <c:pt idx="1132">
                  <c:v>95</c:v>
                </c:pt>
                <c:pt idx="1133">
                  <c:v>95</c:v>
                </c:pt>
                <c:pt idx="1134">
                  <c:v>95</c:v>
                </c:pt>
                <c:pt idx="1135">
                  <c:v>95</c:v>
                </c:pt>
                <c:pt idx="1136">
                  <c:v>95</c:v>
                </c:pt>
                <c:pt idx="1137">
                  <c:v>95</c:v>
                </c:pt>
                <c:pt idx="1138">
                  <c:v>95</c:v>
                </c:pt>
                <c:pt idx="1139">
                  <c:v>95</c:v>
                </c:pt>
                <c:pt idx="1140">
                  <c:v>95</c:v>
                </c:pt>
                <c:pt idx="1141">
                  <c:v>95</c:v>
                </c:pt>
                <c:pt idx="1142">
                  <c:v>95</c:v>
                </c:pt>
                <c:pt idx="1143">
                  <c:v>95</c:v>
                </c:pt>
                <c:pt idx="1144">
                  <c:v>95</c:v>
                </c:pt>
                <c:pt idx="1145">
                  <c:v>95</c:v>
                </c:pt>
                <c:pt idx="1146">
                  <c:v>95</c:v>
                </c:pt>
                <c:pt idx="1147">
                  <c:v>95</c:v>
                </c:pt>
                <c:pt idx="1148">
                  <c:v>95</c:v>
                </c:pt>
                <c:pt idx="1149">
                  <c:v>95</c:v>
                </c:pt>
                <c:pt idx="1150">
                  <c:v>95</c:v>
                </c:pt>
                <c:pt idx="1151">
                  <c:v>95</c:v>
                </c:pt>
                <c:pt idx="1152">
                  <c:v>95</c:v>
                </c:pt>
                <c:pt idx="1153">
                  <c:v>95</c:v>
                </c:pt>
                <c:pt idx="1154">
                  <c:v>95</c:v>
                </c:pt>
                <c:pt idx="1155">
                  <c:v>95</c:v>
                </c:pt>
                <c:pt idx="1156">
                  <c:v>95</c:v>
                </c:pt>
                <c:pt idx="1157">
                  <c:v>95</c:v>
                </c:pt>
                <c:pt idx="1158">
                  <c:v>95</c:v>
                </c:pt>
                <c:pt idx="1159">
                  <c:v>95</c:v>
                </c:pt>
                <c:pt idx="1160">
                  <c:v>95</c:v>
                </c:pt>
                <c:pt idx="1161">
                  <c:v>95</c:v>
                </c:pt>
                <c:pt idx="1162">
                  <c:v>95</c:v>
                </c:pt>
                <c:pt idx="1163">
                  <c:v>95</c:v>
                </c:pt>
                <c:pt idx="1164">
                  <c:v>95</c:v>
                </c:pt>
                <c:pt idx="1165">
                  <c:v>95</c:v>
                </c:pt>
                <c:pt idx="1166">
                  <c:v>95</c:v>
                </c:pt>
                <c:pt idx="1167">
                  <c:v>95</c:v>
                </c:pt>
                <c:pt idx="1168">
                  <c:v>95</c:v>
                </c:pt>
                <c:pt idx="1169">
                  <c:v>95</c:v>
                </c:pt>
                <c:pt idx="1170">
                  <c:v>95</c:v>
                </c:pt>
                <c:pt idx="1171">
                  <c:v>95</c:v>
                </c:pt>
                <c:pt idx="1172">
                  <c:v>95</c:v>
                </c:pt>
                <c:pt idx="1173">
                  <c:v>95</c:v>
                </c:pt>
                <c:pt idx="1174">
                  <c:v>95</c:v>
                </c:pt>
                <c:pt idx="1175">
                  <c:v>95</c:v>
                </c:pt>
                <c:pt idx="1176">
                  <c:v>95</c:v>
                </c:pt>
                <c:pt idx="1177">
                  <c:v>95</c:v>
                </c:pt>
                <c:pt idx="1178">
                  <c:v>95</c:v>
                </c:pt>
                <c:pt idx="1179">
                  <c:v>95</c:v>
                </c:pt>
                <c:pt idx="1180">
                  <c:v>95</c:v>
                </c:pt>
                <c:pt idx="1181">
                  <c:v>95</c:v>
                </c:pt>
                <c:pt idx="1182">
                  <c:v>95</c:v>
                </c:pt>
                <c:pt idx="1183">
                  <c:v>95</c:v>
                </c:pt>
                <c:pt idx="1184">
                  <c:v>95</c:v>
                </c:pt>
                <c:pt idx="1185">
                  <c:v>95</c:v>
                </c:pt>
                <c:pt idx="1186">
                  <c:v>95</c:v>
                </c:pt>
                <c:pt idx="1187">
                  <c:v>95</c:v>
                </c:pt>
                <c:pt idx="1188">
                  <c:v>95</c:v>
                </c:pt>
                <c:pt idx="1189">
                  <c:v>95</c:v>
                </c:pt>
                <c:pt idx="1190">
                  <c:v>95</c:v>
                </c:pt>
                <c:pt idx="1191">
                  <c:v>95</c:v>
                </c:pt>
                <c:pt idx="1192">
                  <c:v>95</c:v>
                </c:pt>
                <c:pt idx="1193">
                  <c:v>95</c:v>
                </c:pt>
                <c:pt idx="1194">
                  <c:v>95</c:v>
                </c:pt>
                <c:pt idx="1195">
                  <c:v>95</c:v>
                </c:pt>
                <c:pt idx="1196">
                  <c:v>95</c:v>
                </c:pt>
                <c:pt idx="1197">
                  <c:v>95</c:v>
                </c:pt>
                <c:pt idx="1198">
                  <c:v>95</c:v>
                </c:pt>
                <c:pt idx="1199">
                  <c:v>95</c:v>
                </c:pt>
                <c:pt idx="1200">
                  <c:v>95</c:v>
                </c:pt>
                <c:pt idx="1201">
                  <c:v>95</c:v>
                </c:pt>
                <c:pt idx="1202">
                  <c:v>95</c:v>
                </c:pt>
                <c:pt idx="1203">
                  <c:v>95</c:v>
                </c:pt>
                <c:pt idx="1204">
                  <c:v>95</c:v>
                </c:pt>
                <c:pt idx="120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D-4295-83F3-9F932B61FC21}"/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'by $50'!$A$4:$A$1209</c15:sqref>
                        </c15:formulaRef>
                      </c:ext>
                    </c:extLst>
                    <c:numCache>
                      <c:formatCode>"$"#,##0.00</c:formatCode>
                      <c:ptCount val="1206"/>
                      <c:pt idx="0">
                        <c:v>0</c:v>
                      </c:pt>
                      <c:pt idx="1">
                        <c:v>1</c:v>
                      </c:pt>
                      <c:pt idx="2">
                        <c:v>51</c:v>
                      </c:pt>
                      <c:pt idx="3">
                        <c:v>101</c:v>
                      </c:pt>
                      <c:pt idx="4">
                        <c:v>151</c:v>
                      </c:pt>
                      <c:pt idx="5">
                        <c:v>201</c:v>
                      </c:pt>
                      <c:pt idx="6">
                        <c:v>251</c:v>
                      </c:pt>
                      <c:pt idx="7">
                        <c:v>301</c:v>
                      </c:pt>
                      <c:pt idx="8">
                        <c:v>351</c:v>
                      </c:pt>
                      <c:pt idx="9">
                        <c:v>401</c:v>
                      </c:pt>
                      <c:pt idx="10">
                        <c:v>451</c:v>
                      </c:pt>
                      <c:pt idx="11">
                        <c:v>501</c:v>
                      </c:pt>
                      <c:pt idx="12">
                        <c:v>551</c:v>
                      </c:pt>
                      <c:pt idx="13">
                        <c:v>601</c:v>
                      </c:pt>
                      <c:pt idx="14">
                        <c:v>651</c:v>
                      </c:pt>
                      <c:pt idx="15">
                        <c:v>701</c:v>
                      </c:pt>
                      <c:pt idx="16">
                        <c:v>751</c:v>
                      </c:pt>
                      <c:pt idx="17">
                        <c:v>801</c:v>
                      </c:pt>
                      <c:pt idx="18">
                        <c:v>851</c:v>
                      </c:pt>
                      <c:pt idx="19">
                        <c:v>901</c:v>
                      </c:pt>
                      <c:pt idx="20">
                        <c:v>951</c:v>
                      </c:pt>
                      <c:pt idx="21">
                        <c:v>1001</c:v>
                      </c:pt>
                      <c:pt idx="22">
                        <c:v>1051</c:v>
                      </c:pt>
                      <c:pt idx="23">
                        <c:v>1101</c:v>
                      </c:pt>
                      <c:pt idx="24">
                        <c:v>1151</c:v>
                      </c:pt>
                      <c:pt idx="25">
                        <c:v>1201</c:v>
                      </c:pt>
                      <c:pt idx="26">
                        <c:v>1251</c:v>
                      </c:pt>
                      <c:pt idx="27">
                        <c:v>1301</c:v>
                      </c:pt>
                      <c:pt idx="28">
                        <c:v>1351</c:v>
                      </c:pt>
                      <c:pt idx="29">
                        <c:v>1401</c:v>
                      </c:pt>
                      <c:pt idx="30">
                        <c:v>1451</c:v>
                      </c:pt>
                      <c:pt idx="31">
                        <c:v>1501</c:v>
                      </c:pt>
                      <c:pt idx="32">
                        <c:v>1551</c:v>
                      </c:pt>
                      <c:pt idx="33">
                        <c:v>1601</c:v>
                      </c:pt>
                      <c:pt idx="34">
                        <c:v>1651</c:v>
                      </c:pt>
                      <c:pt idx="35">
                        <c:v>1701</c:v>
                      </c:pt>
                      <c:pt idx="36">
                        <c:v>1751</c:v>
                      </c:pt>
                      <c:pt idx="37">
                        <c:v>1801</c:v>
                      </c:pt>
                      <c:pt idx="38">
                        <c:v>1851</c:v>
                      </c:pt>
                      <c:pt idx="39">
                        <c:v>1901</c:v>
                      </c:pt>
                      <c:pt idx="40">
                        <c:v>1951</c:v>
                      </c:pt>
                      <c:pt idx="41">
                        <c:v>2001</c:v>
                      </c:pt>
                      <c:pt idx="42">
                        <c:v>2051</c:v>
                      </c:pt>
                      <c:pt idx="43">
                        <c:v>2101</c:v>
                      </c:pt>
                      <c:pt idx="44">
                        <c:v>2151</c:v>
                      </c:pt>
                      <c:pt idx="45">
                        <c:v>2201</c:v>
                      </c:pt>
                      <c:pt idx="46">
                        <c:v>2251</c:v>
                      </c:pt>
                      <c:pt idx="47">
                        <c:v>2301</c:v>
                      </c:pt>
                      <c:pt idx="48">
                        <c:v>2351</c:v>
                      </c:pt>
                      <c:pt idx="49">
                        <c:v>2401</c:v>
                      </c:pt>
                      <c:pt idx="50">
                        <c:v>2451</c:v>
                      </c:pt>
                      <c:pt idx="51">
                        <c:v>2501</c:v>
                      </c:pt>
                      <c:pt idx="52">
                        <c:v>2551</c:v>
                      </c:pt>
                      <c:pt idx="53">
                        <c:v>2601</c:v>
                      </c:pt>
                      <c:pt idx="54">
                        <c:v>2651</c:v>
                      </c:pt>
                      <c:pt idx="55">
                        <c:v>2701</c:v>
                      </c:pt>
                      <c:pt idx="56">
                        <c:v>2751</c:v>
                      </c:pt>
                      <c:pt idx="57">
                        <c:v>2801</c:v>
                      </c:pt>
                      <c:pt idx="58">
                        <c:v>2851</c:v>
                      </c:pt>
                      <c:pt idx="59">
                        <c:v>2901</c:v>
                      </c:pt>
                      <c:pt idx="60">
                        <c:v>2951</c:v>
                      </c:pt>
                      <c:pt idx="61">
                        <c:v>3001</c:v>
                      </c:pt>
                      <c:pt idx="62">
                        <c:v>3051</c:v>
                      </c:pt>
                      <c:pt idx="63">
                        <c:v>3101</c:v>
                      </c:pt>
                      <c:pt idx="64">
                        <c:v>3151</c:v>
                      </c:pt>
                      <c:pt idx="65">
                        <c:v>3201</c:v>
                      </c:pt>
                      <c:pt idx="66">
                        <c:v>3251</c:v>
                      </c:pt>
                      <c:pt idx="67">
                        <c:v>3301</c:v>
                      </c:pt>
                      <c:pt idx="68">
                        <c:v>3351</c:v>
                      </c:pt>
                      <c:pt idx="69">
                        <c:v>3401</c:v>
                      </c:pt>
                      <c:pt idx="70">
                        <c:v>3451</c:v>
                      </c:pt>
                      <c:pt idx="71">
                        <c:v>3501</c:v>
                      </c:pt>
                      <c:pt idx="72">
                        <c:v>3551</c:v>
                      </c:pt>
                      <c:pt idx="73">
                        <c:v>3601</c:v>
                      </c:pt>
                      <c:pt idx="74">
                        <c:v>3651</c:v>
                      </c:pt>
                      <c:pt idx="75">
                        <c:v>3701</c:v>
                      </c:pt>
                      <c:pt idx="76">
                        <c:v>3751</c:v>
                      </c:pt>
                      <c:pt idx="77">
                        <c:v>3801</c:v>
                      </c:pt>
                      <c:pt idx="78">
                        <c:v>3851</c:v>
                      </c:pt>
                      <c:pt idx="79">
                        <c:v>3901</c:v>
                      </c:pt>
                      <c:pt idx="80">
                        <c:v>3950</c:v>
                      </c:pt>
                      <c:pt idx="81">
                        <c:v>3951</c:v>
                      </c:pt>
                      <c:pt idx="82">
                        <c:v>4001</c:v>
                      </c:pt>
                      <c:pt idx="83">
                        <c:v>4051</c:v>
                      </c:pt>
                      <c:pt idx="84">
                        <c:v>4101</c:v>
                      </c:pt>
                      <c:pt idx="85">
                        <c:v>4151</c:v>
                      </c:pt>
                      <c:pt idx="86">
                        <c:v>4201</c:v>
                      </c:pt>
                      <c:pt idx="87">
                        <c:v>4251</c:v>
                      </c:pt>
                      <c:pt idx="88">
                        <c:v>4301</c:v>
                      </c:pt>
                      <c:pt idx="89">
                        <c:v>4351</c:v>
                      </c:pt>
                      <c:pt idx="90">
                        <c:v>4401</c:v>
                      </c:pt>
                      <c:pt idx="91">
                        <c:v>4451</c:v>
                      </c:pt>
                      <c:pt idx="92">
                        <c:v>4501</c:v>
                      </c:pt>
                      <c:pt idx="93">
                        <c:v>4551</c:v>
                      </c:pt>
                      <c:pt idx="94">
                        <c:v>4601</c:v>
                      </c:pt>
                      <c:pt idx="95">
                        <c:v>4651</c:v>
                      </c:pt>
                      <c:pt idx="96">
                        <c:v>4701</c:v>
                      </c:pt>
                      <c:pt idx="97">
                        <c:v>4751</c:v>
                      </c:pt>
                      <c:pt idx="98">
                        <c:v>4801</c:v>
                      </c:pt>
                      <c:pt idx="99">
                        <c:v>4851</c:v>
                      </c:pt>
                      <c:pt idx="100">
                        <c:v>4901</c:v>
                      </c:pt>
                      <c:pt idx="101">
                        <c:v>4951</c:v>
                      </c:pt>
                      <c:pt idx="102">
                        <c:v>5001</c:v>
                      </c:pt>
                      <c:pt idx="103">
                        <c:v>5051</c:v>
                      </c:pt>
                      <c:pt idx="104">
                        <c:v>5101</c:v>
                      </c:pt>
                      <c:pt idx="105">
                        <c:v>5151</c:v>
                      </c:pt>
                      <c:pt idx="106">
                        <c:v>5201</c:v>
                      </c:pt>
                      <c:pt idx="107">
                        <c:v>5251</c:v>
                      </c:pt>
                      <c:pt idx="108">
                        <c:v>5301</c:v>
                      </c:pt>
                      <c:pt idx="109">
                        <c:v>5351</c:v>
                      </c:pt>
                      <c:pt idx="110">
                        <c:v>5401</c:v>
                      </c:pt>
                      <c:pt idx="111">
                        <c:v>5451</c:v>
                      </c:pt>
                      <c:pt idx="112">
                        <c:v>5501</c:v>
                      </c:pt>
                      <c:pt idx="113">
                        <c:v>5551</c:v>
                      </c:pt>
                      <c:pt idx="114">
                        <c:v>5601</c:v>
                      </c:pt>
                      <c:pt idx="115">
                        <c:v>5651</c:v>
                      </c:pt>
                      <c:pt idx="116">
                        <c:v>5701</c:v>
                      </c:pt>
                      <c:pt idx="117">
                        <c:v>5751</c:v>
                      </c:pt>
                      <c:pt idx="118">
                        <c:v>5801</c:v>
                      </c:pt>
                      <c:pt idx="119">
                        <c:v>5851</c:v>
                      </c:pt>
                      <c:pt idx="120">
                        <c:v>5901</c:v>
                      </c:pt>
                      <c:pt idx="121">
                        <c:v>5951</c:v>
                      </c:pt>
                      <c:pt idx="122">
                        <c:v>6001</c:v>
                      </c:pt>
                      <c:pt idx="123">
                        <c:v>6051</c:v>
                      </c:pt>
                      <c:pt idx="124">
                        <c:v>6101</c:v>
                      </c:pt>
                      <c:pt idx="125">
                        <c:v>6151</c:v>
                      </c:pt>
                      <c:pt idx="126">
                        <c:v>6201</c:v>
                      </c:pt>
                      <c:pt idx="127">
                        <c:v>6251</c:v>
                      </c:pt>
                      <c:pt idx="128">
                        <c:v>6301</c:v>
                      </c:pt>
                      <c:pt idx="129">
                        <c:v>6351</c:v>
                      </c:pt>
                      <c:pt idx="130">
                        <c:v>6401</c:v>
                      </c:pt>
                      <c:pt idx="131">
                        <c:v>6451</c:v>
                      </c:pt>
                      <c:pt idx="132">
                        <c:v>6501</c:v>
                      </c:pt>
                      <c:pt idx="133">
                        <c:v>6551</c:v>
                      </c:pt>
                      <c:pt idx="134">
                        <c:v>6601</c:v>
                      </c:pt>
                      <c:pt idx="135">
                        <c:v>6651</c:v>
                      </c:pt>
                      <c:pt idx="136">
                        <c:v>6701</c:v>
                      </c:pt>
                      <c:pt idx="137">
                        <c:v>6751</c:v>
                      </c:pt>
                      <c:pt idx="138">
                        <c:v>6801</c:v>
                      </c:pt>
                      <c:pt idx="139">
                        <c:v>6851</c:v>
                      </c:pt>
                      <c:pt idx="140">
                        <c:v>6901</c:v>
                      </c:pt>
                      <c:pt idx="141">
                        <c:v>6951</c:v>
                      </c:pt>
                      <c:pt idx="142">
                        <c:v>7001</c:v>
                      </c:pt>
                      <c:pt idx="143">
                        <c:v>7051</c:v>
                      </c:pt>
                      <c:pt idx="144">
                        <c:v>7101</c:v>
                      </c:pt>
                      <c:pt idx="145">
                        <c:v>7151</c:v>
                      </c:pt>
                      <c:pt idx="146">
                        <c:v>7201</c:v>
                      </c:pt>
                      <c:pt idx="147">
                        <c:v>7251</c:v>
                      </c:pt>
                      <c:pt idx="148">
                        <c:v>7301</c:v>
                      </c:pt>
                      <c:pt idx="149">
                        <c:v>7351</c:v>
                      </c:pt>
                      <c:pt idx="150">
                        <c:v>7401</c:v>
                      </c:pt>
                      <c:pt idx="151">
                        <c:v>7451</c:v>
                      </c:pt>
                      <c:pt idx="152">
                        <c:v>7501</c:v>
                      </c:pt>
                      <c:pt idx="153">
                        <c:v>7551</c:v>
                      </c:pt>
                      <c:pt idx="154">
                        <c:v>7601</c:v>
                      </c:pt>
                      <c:pt idx="155">
                        <c:v>7651</c:v>
                      </c:pt>
                      <c:pt idx="156">
                        <c:v>7701</c:v>
                      </c:pt>
                      <c:pt idx="157">
                        <c:v>7751</c:v>
                      </c:pt>
                      <c:pt idx="158">
                        <c:v>7801</c:v>
                      </c:pt>
                      <c:pt idx="159">
                        <c:v>7851</c:v>
                      </c:pt>
                      <c:pt idx="160">
                        <c:v>7901</c:v>
                      </c:pt>
                      <c:pt idx="161">
                        <c:v>7951</c:v>
                      </c:pt>
                      <c:pt idx="162">
                        <c:v>8001</c:v>
                      </c:pt>
                      <c:pt idx="163">
                        <c:v>8051</c:v>
                      </c:pt>
                      <c:pt idx="164">
                        <c:v>8101</c:v>
                      </c:pt>
                      <c:pt idx="165">
                        <c:v>8151</c:v>
                      </c:pt>
                      <c:pt idx="166">
                        <c:v>8201</c:v>
                      </c:pt>
                      <c:pt idx="167">
                        <c:v>8251</c:v>
                      </c:pt>
                      <c:pt idx="168">
                        <c:v>8301</c:v>
                      </c:pt>
                      <c:pt idx="169">
                        <c:v>8351</c:v>
                      </c:pt>
                      <c:pt idx="170">
                        <c:v>8401</c:v>
                      </c:pt>
                      <c:pt idx="171">
                        <c:v>8451</c:v>
                      </c:pt>
                      <c:pt idx="172">
                        <c:v>8501</c:v>
                      </c:pt>
                      <c:pt idx="173">
                        <c:v>8551</c:v>
                      </c:pt>
                      <c:pt idx="174">
                        <c:v>8601</c:v>
                      </c:pt>
                      <c:pt idx="175">
                        <c:v>8651</c:v>
                      </c:pt>
                      <c:pt idx="176">
                        <c:v>8701</c:v>
                      </c:pt>
                      <c:pt idx="177">
                        <c:v>8751</c:v>
                      </c:pt>
                      <c:pt idx="178">
                        <c:v>8801</c:v>
                      </c:pt>
                      <c:pt idx="179">
                        <c:v>8851</c:v>
                      </c:pt>
                      <c:pt idx="180">
                        <c:v>8901</c:v>
                      </c:pt>
                      <c:pt idx="181">
                        <c:v>8951</c:v>
                      </c:pt>
                      <c:pt idx="182">
                        <c:v>9001</c:v>
                      </c:pt>
                      <c:pt idx="183">
                        <c:v>9051</c:v>
                      </c:pt>
                      <c:pt idx="184">
                        <c:v>9101</c:v>
                      </c:pt>
                      <c:pt idx="185">
                        <c:v>9151</c:v>
                      </c:pt>
                      <c:pt idx="186">
                        <c:v>9201</c:v>
                      </c:pt>
                      <c:pt idx="187">
                        <c:v>9251</c:v>
                      </c:pt>
                      <c:pt idx="188">
                        <c:v>9301</c:v>
                      </c:pt>
                      <c:pt idx="189">
                        <c:v>9351</c:v>
                      </c:pt>
                      <c:pt idx="190">
                        <c:v>9401</c:v>
                      </c:pt>
                      <c:pt idx="191">
                        <c:v>9451</c:v>
                      </c:pt>
                      <c:pt idx="192">
                        <c:v>9501</c:v>
                      </c:pt>
                      <c:pt idx="193">
                        <c:v>9551</c:v>
                      </c:pt>
                      <c:pt idx="194">
                        <c:v>9601</c:v>
                      </c:pt>
                      <c:pt idx="195">
                        <c:v>9651</c:v>
                      </c:pt>
                      <c:pt idx="196">
                        <c:v>9701</c:v>
                      </c:pt>
                      <c:pt idx="197">
                        <c:v>9751</c:v>
                      </c:pt>
                      <c:pt idx="198">
                        <c:v>9801</c:v>
                      </c:pt>
                      <c:pt idx="199">
                        <c:v>9851</c:v>
                      </c:pt>
                      <c:pt idx="200">
                        <c:v>9901</c:v>
                      </c:pt>
                      <c:pt idx="201">
                        <c:v>9951</c:v>
                      </c:pt>
                      <c:pt idx="202">
                        <c:v>10001</c:v>
                      </c:pt>
                      <c:pt idx="203">
                        <c:v>10051</c:v>
                      </c:pt>
                      <c:pt idx="204">
                        <c:v>10101</c:v>
                      </c:pt>
                      <c:pt idx="205">
                        <c:v>10150</c:v>
                      </c:pt>
                      <c:pt idx="206">
                        <c:v>10151</c:v>
                      </c:pt>
                      <c:pt idx="207">
                        <c:v>10201</c:v>
                      </c:pt>
                      <c:pt idx="208">
                        <c:v>10251</c:v>
                      </c:pt>
                      <c:pt idx="209">
                        <c:v>10301</c:v>
                      </c:pt>
                      <c:pt idx="210">
                        <c:v>10351</c:v>
                      </c:pt>
                      <c:pt idx="211">
                        <c:v>10401</c:v>
                      </c:pt>
                      <c:pt idx="212">
                        <c:v>10451</c:v>
                      </c:pt>
                      <c:pt idx="213">
                        <c:v>10501</c:v>
                      </c:pt>
                      <c:pt idx="214">
                        <c:v>10551</c:v>
                      </c:pt>
                      <c:pt idx="215">
                        <c:v>10601</c:v>
                      </c:pt>
                      <c:pt idx="216">
                        <c:v>10651</c:v>
                      </c:pt>
                      <c:pt idx="217">
                        <c:v>10701</c:v>
                      </c:pt>
                      <c:pt idx="218">
                        <c:v>10751</c:v>
                      </c:pt>
                      <c:pt idx="219">
                        <c:v>10801</c:v>
                      </c:pt>
                      <c:pt idx="220">
                        <c:v>10851</c:v>
                      </c:pt>
                      <c:pt idx="221">
                        <c:v>10901</c:v>
                      </c:pt>
                      <c:pt idx="222">
                        <c:v>10951</c:v>
                      </c:pt>
                      <c:pt idx="223">
                        <c:v>11001</c:v>
                      </c:pt>
                      <c:pt idx="224">
                        <c:v>11051</c:v>
                      </c:pt>
                      <c:pt idx="225">
                        <c:v>11101</c:v>
                      </c:pt>
                      <c:pt idx="226">
                        <c:v>11151</c:v>
                      </c:pt>
                      <c:pt idx="227">
                        <c:v>11201</c:v>
                      </c:pt>
                      <c:pt idx="228">
                        <c:v>11251</c:v>
                      </c:pt>
                      <c:pt idx="229">
                        <c:v>11301</c:v>
                      </c:pt>
                      <c:pt idx="230">
                        <c:v>11351</c:v>
                      </c:pt>
                      <c:pt idx="231">
                        <c:v>11401</c:v>
                      </c:pt>
                      <c:pt idx="232">
                        <c:v>11451</c:v>
                      </c:pt>
                      <c:pt idx="233">
                        <c:v>11501</c:v>
                      </c:pt>
                      <c:pt idx="234">
                        <c:v>11551</c:v>
                      </c:pt>
                      <c:pt idx="235">
                        <c:v>11601</c:v>
                      </c:pt>
                      <c:pt idx="236">
                        <c:v>11651</c:v>
                      </c:pt>
                      <c:pt idx="237">
                        <c:v>11701</c:v>
                      </c:pt>
                      <c:pt idx="238">
                        <c:v>11751</c:v>
                      </c:pt>
                      <c:pt idx="239">
                        <c:v>11801</c:v>
                      </c:pt>
                      <c:pt idx="240">
                        <c:v>11851</c:v>
                      </c:pt>
                      <c:pt idx="241">
                        <c:v>11901</c:v>
                      </c:pt>
                      <c:pt idx="242">
                        <c:v>11951</c:v>
                      </c:pt>
                      <c:pt idx="243">
                        <c:v>12001</c:v>
                      </c:pt>
                      <c:pt idx="244">
                        <c:v>12051</c:v>
                      </c:pt>
                      <c:pt idx="245">
                        <c:v>12101</c:v>
                      </c:pt>
                      <c:pt idx="246">
                        <c:v>12151</c:v>
                      </c:pt>
                      <c:pt idx="247">
                        <c:v>12201</c:v>
                      </c:pt>
                      <c:pt idx="248">
                        <c:v>12251</c:v>
                      </c:pt>
                      <c:pt idx="249">
                        <c:v>12301</c:v>
                      </c:pt>
                      <c:pt idx="250">
                        <c:v>12351</c:v>
                      </c:pt>
                      <c:pt idx="251">
                        <c:v>12401</c:v>
                      </c:pt>
                      <c:pt idx="252">
                        <c:v>12451</c:v>
                      </c:pt>
                      <c:pt idx="253">
                        <c:v>12501</c:v>
                      </c:pt>
                      <c:pt idx="254">
                        <c:v>12551</c:v>
                      </c:pt>
                      <c:pt idx="255">
                        <c:v>12601</c:v>
                      </c:pt>
                      <c:pt idx="256">
                        <c:v>12651</c:v>
                      </c:pt>
                      <c:pt idx="257">
                        <c:v>12701</c:v>
                      </c:pt>
                      <c:pt idx="258">
                        <c:v>12751</c:v>
                      </c:pt>
                      <c:pt idx="259">
                        <c:v>12801</c:v>
                      </c:pt>
                      <c:pt idx="260">
                        <c:v>12851</c:v>
                      </c:pt>
                      <c:pt idx="261">
                        <c:v>12901</c:v>
                      </c:pt>
                      <c:pt idx="262">
                        <c:v>12951</c:v>
                      </c:pt>
                      <c:pt idx="263">
                        <c:v>13001</c:v>
                      </c:pt>
                      <c:pt idx="264">
                        <c:v>13050</c:v>
                      </c:pt>
                      <c:pt idx="265">
                        <c:v>13051</c:v>
                      </c:pt>
                      <c:pt idx="266">
                        <c:v>13101</c:v>
                      </c:pt>
                      <c:pt idx="267">
                        <c:v>13151</c:v>
                      </c:pt>
                      <c:pt idx="268">
                        <c:v>13201</c:v>
                      </c:pt>
                      <c:pt idx="269">
                        <c:v>13251</c:v>
                      </c:pt>
                      <c:pt idx="270">
                        <c:v>13301</c:v>
                      </c:pt>
                      <c:pt idx="271">
                        <c:v>13351</c:v>
                      </c:pt>
                      <c:pt idx="272">
                        <c:v>13401</c:v>
                      </c:pt>
                      <c:pt idx="273">
                        <c:v>13451</c:v>
                      </c:pt>
                      <c:pt idx="274">
                        <c:v>13501</c:v>
                      </c:pt>
                      <c:pt idx="275">
                        <c:v>13551</c:v>
                      </c:pt>
                      <c:pt idx="276">
                        <c:v>13601</c:v>
                      </c:pt>
                      <c:pt idx="277">
                        <c:v>13651</c:v>
                      </c:pt>
                      <c:pt idx="278">
                        <c:v>13701</c:v>
                      </c:pt>
                      <c:pt idx="279">
                        <c:v>13751</c:v>
                      </c:pt>
                      <c:pt idx="280">
                        <c:v>13801</c:v>
                      </c:pt>
                      <c:pt idx="281">
                        <c:v>13851</c:v>
                      </c:pt>
                      <c:pt idx="282">
                        <c:v>13901</c:v>
                      </c:pt>
                      <c:pt idx="283">
                        <c:v>13951</c:v>
                      </c:pt>
                      <c:pt idx="284">
                        <c:v>14001</c:v>
                      </c:pt>
                      <c:pt idx="285">
                        <c:v>14051</c:v>
                      </c:pt>
                      <c:pt idx="286">
                        <c:v>14101</c:v>
                      </c:pt>
                      <c:pt idx="287">
                        <c:v>14151</c:v>
                      </c:pt>
                      <c:pt idx="288">
                        <c:v>14201</c:v>
                      </c:pt>
                      <c:pt idx="289">
                        <c:v>14251</c:v>
                      </c:pt>
                      <c:pt idx="290">
                        <c:v>14301</c:v>
                      </c:pt>
                      <c:pt idx="291">
                        <c:v>14351</c:v>
                      </c:pt>
                      <c:pt idx="292">
                        <c:v>14401</c:v>
                      </c:pt>
                      <c:pt idx="293">
                        <c:v>14451</c:v>
                      </c:pt>
                      <c:pt idx="294">
                        <c:v>14501</c:v>
                      </c:pt>
                      <c:pt idx="295">
                        <c:v>14551</c:v>
                      </c:pt>
                      <c:pt idx="296">
                        <c:v>14601</c:v>
                      </c:pt>
                      <c:pt idx="297">
                        <c:v>14651</c:v>
                      </c:pt>
                      <c:pt idx="298">
                        <c:v>14701</c:v>
                      </c:pt>
                      <c:pt idx="299">
                        <c:v>14751</c:v>
                      </c:pt>
                      <c:pt idx="300">
                        <c:v>14801</c:v>
                      </c:pt>
                      <c:pt idx="301">
                        <c:v>14851</c:v>
                      </c:pt>
                      <c:pt idx="302">
                        <c:v>14901</c:v>
                      </c:pt>
                      <c:pt idx="303">
                        <c:v>14951</c:v>
                      </c:pt>
                      <c:pt idx="304">
                        <c:v>15001</c:v>
                      </c:pt>
                      <c:pt idx="305">
                        <c:v>15051</c:v>
                      </c:pt>
                      <c:pt idx="306">
                        <c:v>15101</c:v>
                      </c:pt>
                      <c:pt idx="307">
                        <c:v>15151</c:v>
                      </c:pt>
                      <c:pt idx="308">
                        <c:v>15201</c:v>
                      </c:pt>
                      <c:pt idx="309">
                        <c:v>15251</c:v>
                      </c:pt>
                      <c:pt idx="310">
                        <c:v>15301</c:v>
                      </c:pt>
                      <c:pt idx="311">
                        <c:v>15351</c:v>
                      </c:pt>
                      <c:pt idx="312">
                        <c:v>15401</c:v>
                      </c:pt>
                      <c:pt idx="313">
                        <c:v>15451</c:v>
                      </c:pt>
                      <c:pt idx="314">
                        <c:v>15501</c:v>
                      </c:pt>
                      <c:pt idx="315">
                        <c:v>15551</c:v>
                      </c:pt>
                      <c:pt idx="316">
                        <c:v>15601</c:v>
                      </c:pt>
                      <c:pt idx="317">
                        <c:v>15651</c:v>
                      </c:pt>
                      <c:pt idx="318">
                        <c:v>15701</c:v>
                      </c:pt>
                      <c:pt idx="319">
                        <c:v>15751</c:v>
                      </c:pt>
                      <c:pt idx="320">
                        <c:v>15801</c:v>
                      </c:pt>
                      <c:pt idx="321">
                        <c:v>15851</c:v>
                      </c:pt>
                      <c:pt idx="322">
                        <c:v>15901</c:v>
                      </c:pt>
                      <c:pt idx="323">
                        <c:v>15951</c:v>
                      </c:pt>
                      <c:pt idx="324">
                        <c:v>16001</c:v>
                      </c:pt>
                      <c:pt idx="325">
                        <c:v>16051</c:v>
                      </c:pt>
                      <c:pt idx="326">
                        <c:v>16101</c:v>
                      </c:pt>
                      <c:pt idx="327">
                        <c:v>16151</c:v>
                      </c:pt>
                      <c:pt idx="328">
                        <c:v>16201</c:v>
                      </c:pt>
                      <c:pt idx="329">
                        <c:v>16251</c:v>
                      </c:pt>
                      <c:pt idx="330">
                        <c:v>16301</c:v>
                      </c:pt>
                      <c:pt idx="331">
                        <c:v>16351</c:v>
                      </c:pt>
                      <c:pt idx="332">
                        <c:v>16401</c:v>
                      </c:pt>
                      <c:pt idx="333">
                        <c:v>16451</c:v>
                      </c:pt>
                      <c:pt idx="334">
                        <c:v>16501</c:v>
                      </c:pt>
                      <c:pt idx="335">
                        <c:v>16551</c:v>
                      </c:pt>
                      <c:pt idx="336">
                        <c:v>16601</c:v>
                      </c:pt>
                      <c:pt idx="337">
                        <c:v>16651</c:v>
                      </c:pt>
                      <c:pt idx="338">
                        <c:v>16701</c:v>
                      </c:pt>
                      <c:pt idx="339">
                        <c:v>16751</c:v>
                      </c:pt>
                      <c:pt idx="340">
                        <c:v>16801</c:v>
                      </c:pt>
                      <c:pt idx="341">
                        <c:v>16851</c:v>
                      </c:pt>
                      <c:pt idx="342">
                        <c:v>16901</c:v>
                      </c:pt>
                      <c:pt idx="343">
                        <c:v>16951</c:v>
                      </c:pt>
                      <c:pt idx="344">
                        <c:v>17001</c:v>
                      </c:pt>
                      <c:pt idx="345">
                        <c:v>17051</c:v>
                      </c:pt>
                      <c:pt idx="346">
                        <c:v>17101</c:v>
                      </c:pt>
                      <c:pt idx="347">
                        <c:v>17151</c:v>
                      </c:pt>
                      <c:pt idx="348">
                        <c:v>17201</c:v>
                      </c:pt>
                      <c:pt idx="349">
                        <c:v>17251</c:v>
                      </c:pt>
                      <c:pt idx="350">
                        <c:v>17301</c:v>
                      </c:pt>
                      <c:pt idx="351">
                        <c:v>17351</c:v>
                      </c:pt>
                      <c:pt idx="352">
                        <c:v>17401</c:v>
                      </c:pt>
                      <c:pt idx="353">
                        <c:v>17451</c:v>
                      </c:pt>
                      <c:pt idx="354">
                        <c:v>17501</c:v>
                      </c:pt>
                      <c:pt idx="355">
                        <c:v>17551</c:v>
                      </c:pt>
                      <c:pt idx="356">
                        <c:v>17601</c:v>
                      </c:pt>
                      <c:pt idx="357">
                        <c:v>17651</c:v>
                      </c:pt>
                      <c:pt idx="358">
                        <c:v>17701</c:v>
                      </c:pt>
                      <c:pt idx="359">
                        <c:v>17751</c:v>
                      </c:pt>
                      <c:pt idx="360">
                        <c:v>17801</c:v>
                      </c:pt>
                      <c:pt idx="361">
                        <c:v>17851</c:v>
                      </c:pt>
                      <c:pt idx="362">
                        <c:v>17901</c:v>
                      </c:pt>
                      <c:pt idx="363">
                        <c:v>17951</c:v>
                      </c:pt>
                      <c:pt idx="364">
                        <c:v>18001</c:v>
                      </c:pt>
                      <c:pt idx="365">
                        <c:v>18051</c:v>
                      </c:pt>
                      <c:pt idx="366">
                        <c:v>18101</c:v>
                      </c:pt>
                      <c:pt idx="367">
                        <c:v>18151</c:v>
                      </c:pt>
                      <c:pt idx="368">
                        <c:v>18201</c:v>
                      </c:pt>
                      <c:pt idx="369">
                        <c:v>18251</c:v>
                      </c:pt>
                      <c:pt idx="370">
                        <c:v>18301</c:v>
                      </c:pt>
                      <c:pt idx="371">
                        <c:v>18351</c:v>
                      </c:pt>
                      <c:pt idx="372">
                        <c:v>18401</c:v>
                      </c:pt>
                      <c:pt idx="373">
                        <c:v>18451</c:v>
                      </c:pt>
                      <c:pt idx="374">
                        <c:v>18501</c:v>
                      </c:pt>
                      <c:pt idx="375">
                        <c:v>18551</c:v>
                      </c:pt>
                      <c:pt idx="376">
                        <c:v>18601</c:v>
                      </c:pt>
                      <c:pt idx="377">
                        <c:v>18651</c:v>
                      </c:pt>
                      <c:pt idx="378">
                        <c:v>18701</c:v>
                      </c:pt>
                      <c:pt idx="379">
                        <c:v>18751</c:v>
                      </c:pt>
                      <c:pt idx="380">
                        <c:v>18801</c:v>
                      </c:pt>
                      <c:pt idx="381">
                        <c:v>18851</c:v>
                      </c:pt>
                      <c:pt idx="382">
                        <c:v>18901</c:v>
                      </c:pt>
                      <c:pt idx="383">
                        <c:v>18951</c:v>
                      </c:pt>
                      <c:pt idx="384">
                        <c:v>19001</c:v>
                      </c:pt>
                      <c:pt idx="385">
                        <c:v>19051</c:v>
                      </c:pt>
                      <c:pt idx="386">
                        <c:v>19101</c:v>
                      </c:pt>
                      <c:pt idx="387">
                        <c:v>19151</c:v>
                      </c:pt>
                      <c:pt idx="388">
                        <c:v>19201</c:v>
                      </c:pt>
                      <c:pt idx="389">
                        <c:v>19251</c:v>
                      </c:pt>
                      <c:pt idx="390">
                        <c:v>19301</c:v>
                      </c:pt>
                      <c:pt idx="391">
                        <c:v>19351</c:v>
                      </c:pt>
                      <c:pt idx="392">
                        <c:v>19401</c:v>
                      </c:pt>
                      <c:pt idx="393">
                        <c:v>19451</c:v>
                      </c:pt>
                      <c:pt idx="394">
                        <c:v>19501</c:v>
                      </c:pt>
                      <c:pt idx="395">
                        <c:v>19551</c:v>
                      </c:pt>
                      <c:pt idx="396">
                        <c:v>19601</c:v>
                      </c:pt>
                      <c:pt idx="397">
                        <c:v>19651</c:v>
                      </c:pt>
                      <c:pt idx="398">
                        <c:v>19701</c:v>
                      </c:pt>
                      <c:pt idx="399">
                        <c:v>19751</c:v>
                      </c:pt>
                      <c:pt idx="400">
                        <c:v>19801</c:v>
                      </c:pt>
                      <c:pt idx="401">
                        <c:v>19851</c:v>
                      </c:pt>
                      <c:pt idx="402">
                        <c:v>19901</c:v>
                      </c:pt>
                      <c:pt idx="403">
                        <c:v>19951</c:v>
                      </c:pt>
                      <c:pt idx="404">
                        <c:v>20001</c:v>
                      </c:pt>
                      <c:pt idx="405">
                        <c:v>20051</c:v>
                      </c:pt>
                      <c:pt idx="406">
                        <c:v>20101</c:v>
                      </c:pt>
                      <c:pt idx="407">
                        <c:v>20151</c:v>
                      </c:pt>
                      <c:pt idx="408">
                        <c:v>20201</c:v>
                      </c:pt>
                      <c:pt idx="409">
                        <c:v>20251</c:v>
                      </c:pt>
                      <c:pt idx="410">
                        <c:v>20300</c:v>
                      </c:pt>
                      <c:pt idx="411">
                        <c:v>20301</c:v>
                      </c:pt>
                      <c:pt idx="412">
                        <c:v>20351</c:v>
                      </c:pt>
                      <c:pt idx="413">
                        <c:v>20401</c:v>
                      </c:pt>
                      <c:pt idx="414">
                        <c:v>20451</c:v>
                      </c:pt>
                      <c:pt idx="415">
                        <c:v>20501</c:v>
                      </c:pt>
                      <c:pt idx="416">
                        <c:v>20551</c:v>
                      </c:pt>
                      <c:pt idx="417">
                        <c:v>20601</c:v>
                      </c:pt>
                      <c:pt idx="418">
                        <c:v>20651</c:v>
                      </c:pt>
                      <c:pt idx="419">
                        <c:v>20701</c:v>
                      </c:pt>
                      <c:pt idx="420">
                        <c:v>20751</c:v>
                      </c:pt>
                      <c:pt idx="421">
                        <c:v>20801</c:v>
                      </c:pt>
                      <c:pt idx="422">
                        <c:v>20851</c:v>
                      </c:pt>
                      <c:pt idx="423">
                        <c:v>20901</c:v>
                      </c:pt>
                      <c:pt idx="424">
                        <c:v>20951</c:v>
                      </c:pt>
                      <c:pt idx="425">
                        <c:v>21001</c:v>
                      </c:pt>
                      <c:pt idx="426">
                        <c:v>21051</c:v>
                      </c:pt>
                      <c:pt idx="427">
                        <c:v>21101</c:v>
                      </c:pt>
                      <c:pt idx="428">
                        <c:v>21151</c:v>
                      </c:pt>
                      <c:pt idx="429">
                        <c:v>21201</c:v>
                      </c:pt>
                      <c:pt idx="430">
                        <c:v>21251</c:v>
                      </c:pt>
                      <c:pt idx="431">
                        <c:v>21301</c:v>
                      </c:pt>
                      <c:pt idx="432">
                        <c:v>21351</c:v>
                      </c:pt>
                      <c:pt idx="433">
                        <c:v>21401</c:v>
                      </c:pt>
                      <c:pt idx="434">
                        <c:v>21451</c:v>
                      </c:pt>
                      <c:pt idx="435">
                        <c:v>21501</c:v>
                      </c:pt>
                      <c:pt idx="436">
                        <c:v>21551</c:v>
                      </c:pt>
                      <c:pt idx="437">
                        <c:v>21601</c:v>
                      </c:pt>
                      <c:pt idx="438">
                        <c:v>21651</c:v>
                      </c:pt>
                      <c:pt idx="439">
                        <c:v>21701</c:v>
                      </c:pt>
                      <c:pt idx="440">
                        <c:v>21751</c:v>
                      </c:pt>
                      <c:pt idx="441">
                        <c:v>21801</c:v>
                      </c:pt>
                      <c:pt idx="442">
                        <c:v>21851</c:v>
                      </c:pt>
                      <c:pt idx="443">
                        <c:v>21901</c:v>
                      </c:pt>
                      <c:pt idx="444">
                        <c:v>21951</c:v>
                      </c:pt>
                      <c:pt idx="445">
                        <c:v>22001</c:v>
                      </c:pt>
                      <c:pt idx="446">
                        <c:v>22051</c:v>
                      </c:pt>
                      <c:pt idx="447">
                        <c:v>22101</c:v>
                      </c:pt>
                      <c:pt idx="448">
                        <c:v>22151</c:v>
                      </c:pt>
                      <c:pt idx="449">
                        <c:v>22201</c:v>
                      </c:pt>
                      <c:pt idx="450">
                        <c:v>22251</c:v>
                      </c:pt>
                      <c:pt idx="451">
                        <c:v>22301</c:v>
                      </c:pt>
                      <c:pt idx="452">
                        <c:v>22351</c:v>
                      </c:pt>
                      <c:pt idx="453">
                        <c:v>22401</c:v>
                      </c:pt>
                      <c:pt idx="454">
                        <c:v>22451</c:v>
                      </c:pt>
                      <c:pt idx="455">
                        <c:v>22501</c:v>
                      </c:pt>
                      <c:pt idx="456">
                        <c:v>22551</c:v>
                      </c:pt>
                      <c:pt idx="457">
                        <c:v>22601</c:v>
                      </c:pt>
                      <c:pt idx="458">
                        <c:v>22651</c:v>
                      </c:pt>
                      <c:pt idx="459">
                        <c:v>22701</c:v>
                      </c:pt>
                      <c:pt idx="460">
                        <c:v>22751</c:v>
                      </c:pt>
                      <c:pt idx="461">
                        <c:v>22801</c:v>
                      </c:pt>
                      <c:pt idx="462">
                        <c:v>22851</c:v>
                      </c:pt>
                      <c:pt idx="463">
                        <c:v>22901</c:v>
                      </c:pt>
                      <c:pt idx="464">
                        <c:v>22951</c:v>
                      </c:pt>
                      <c:pt idx="465">
                        <c:v>23001</c:v>
                      </c:pt>
                      <c:pt idx="466">
                        <c:v>23051</c:v>
                      </c:pt>
                      <c:pt idx="467">
                        <c:v>23101</c:v>
                      </c:pt>
                      <c:pt idx="468">
                        <c:v>23151</c:v>
                      </c:pt>
                      <c:pt idx="469">
                        <c:v>23201</c:v>
                      </c:pt>
                      <c:pt idx="470">
                        <c:v>23251</c:v>
                      </c:pt>
                      <c:pt idx="471">
                        <c:v>23301</c:v>
                      </c:pt>
                      <c:pt idx="472">
                        <c:v>23351</c:v>
                      </c:pt>
                      <c:pt idx="473">
                        <c:v>23401</c:v>
                      </c:pt>
                      <c:pt idx="474">
                        <c:v>23451</c:v>
                      </c:pt>
                      <c:pt idx="475">
                        <c:v>23501</c:v>
                      </c:pt>
                      <c:pt idx="476">
                        <c:v>23551</c:v>
                      </c:pt>
                      <c:pt idx="477">
                        <c:v>23601</c:v>
                      </c:pt>
                      <c:pt idx="478">
                        <c:v>23651</c:v>
                      </c:pt>
                      <c:pt idx="479">
                        <c:v>23701</c:v>
                      </c:pt>
                      <c:pt idx="480">
                        <c:v>23751</c:v>
                      </c:pt>
                      <c:pt idx="481">
                        <c:v>23801</c:v>
                      </c:pt>
                      <c:pt idx="482">
                        <c:v>23851</c:v>
                      </c:pt>
                      <c:pt idx="483">
                        <c:v>23901</c:v>
                      </c:pt>
                      <c:pt idx="484">
                        <c:v>23951</c:v>
                      </c:pt>
                      <c:pt idx="485">
                        <c:v>24001</c:v>
                      </c:pt>
                      <c:pt idx="486">
                        <c:v>24051</c:v>
                      </c:pt>
                      <c:pt idx="487">
                        <c:v>24101</c:v>
                      </c:pt>
                      <c:pt idx="488">
                        <c:v>24151</c:v>
                      </c:pt>
                      <c:pt idx="489">
                        <c:v>24201</c:v>
                      </c:pt>
                      <c:pt idx="490">
                        <c:v>24251</c:v>
                      </c:pt>
                      <c:pt idx="491">
                        <c:v>24301</c:v>
                      </c:pt>
                      <c:pt idx="492">
                        <c:v>24351</c:v>
                      </c:pt>
                      <c:pt idx="493">
                        <c:v>24401</c:v>
                      </c:pt>
                      <c:pt idx="494">
                        <c:v>24451</c:v>
                      </c:pt>
                      <c:pt idx="495">
                        <c:v>24501</c:v>
                      </c:pt>
                      <c:pt idx="496">
                        <c:v>24551</c:v>
                      </c:pt>
                      <c:pt idx="497">
                        <c:v>24601</c:v>
                      </c:pt>
                      <c:pt idx="498">
                        <c:v>24651</c:v>
                      </c:pt>
                      <c:pt idx="499">
                        <c:v>24701</c:v>
                      </c:pt>
                      <c:pt idx="500">
                        <c:v>24751</c:v>
                      </c:pt>
                      <c:pt idx="501">
                        <c:v>24801</c:v>
                      </c:pt>
                      <c:pt idx="502">
                        <c:v>24851</c:v>
                      </c:pt>
                      <c:pt idx="503">
                        <c:v>24901</c:v>
                      </c:pt>
                      <c:pt idx="504">
                        <c:v>24951</c:v>
                      </c:pt>
                      <c:pt idx="505">
                        <c:v>25001</c:v>
                      </c:pt>
                      <c:pt idx="506">
                        <c:v>25051</c:v>
                      </c:pt>
                      <c:pt idx="507">
                        <c:v>25101</c:v>
                      </c:pt>
                      <c:pt idx="508">
                        <c:v>25151</c:v>
                      </c:pt>
                      <c:pt idx="509">
                        <c:v>25201</c:v>
                      </c:pt>
                      <c:pt idx="510">
                        <c:v>25251</c:v>
                      </c:pt>
                      <c:pt idx="511">
                        <c:v>25301</c:v>
                      </c:pt>
                      <c:pt idx="512">
                        <c:v>25351</c:v>
                      </c:pt>
                      <c:pt idx="513">
                        <c:v>25401</c:v>
                      </c:pt>
                      <c:pt idx="514">
                        <c:v>25451</c:v>
                      </c:pt>
                      <c:pt idx="515">
                        <c:v>25501</c:v>
                      </c:pt>
                      <c:pt idx="516">
                        <c:v>25551</c:v>
                      </c:pt>
                      <c:pt idx="517">
                        <c:v>25601</c:v>
                      </c:pt>
                      <c:pt idx="518">
                        <c:v>25651</c:v>
                      </c:pt>
                      <c:pt idx="519">
                        <c:v>25701</c:v>
                      </c:pt>
                      <c:pt idx="520">
                        <c:v>25751</c:v>
                      </c:pt>
                      <c:pt idx="521">
                        <c:v>25801</c:v>
                      </c:pt>
                      <c:pt idx="522">
                        <c:v>25851</c:v>
                      </c:pt>
                      <c:pt idx="523">
                        <c:v>25901</c:v>
                      </c:pt>
                      <c:pt idx="524">
                        <c:v>25951</c:v>
                      </c:pt>
                      <c:pt idx="525">
                        <c:v>26001</c:v>
                      </c:pt>
                      <c:pt idx="526">
                        <c:v>26051</c:v>
                      </c:pt>
                      <c:pt idx="527">
                        <c:v>26101</c:v>
                      </c:pt>
                      <c:pt idx="528">
                        <c:v>26151</c:v>
                      </c:pt>
                      <c:pt idx="529">
                        <c:v>26201</c:v>
                      </c:pt>
                      <c:pt idx="530">
                        <c:v>26251</c:v>
                      </c:pt>
                      <c:pt idx="531">
                        <c:v>26301</c:v>
                      </c:pt>
                      <c:pt idx="532">
                        <c:v>26351</c:v>
                      </c:pt>
                      <c:pt idx="533">
                        <c:v>26401</c:v>
                      </c:pt>
                      <c:pt idx="534">
                        <c:v>26451</c:v>
                      </c:pt>
                      <c:pt idx="535">
                        <c:v>26501</c:v>
                      </c:pt>
                      <c:pt idx="536">
                        <c:v>26551</c:v>
                      </c:pt>
                      <c:pt idx="537">
                        <c:v>26601</c:v>
                      </c:pt>
                      <c:pt idx="538">
                        <c:v>26651</c:v>
                      </c:pt>
                      <c:pt idx="539">
                        <c:v>26701</c:v>
                      </c:pt>
                      <c:pt idx="540">
                        <c:v>26751</c:v>
                      </c:pt>
                      <c:pt idx="541">
                        <c:v>26801</c:v>
                      </c:pt>
                      <c:pt idx="542">
                        <c:v>26851</c:v>
                      </c:pt>
                      <c:pt idx="543">
                        <c:v>26901</c:v>
                      </c:pt>
                      <c:pt idx="544">
                        <c:v>26951</c:v>
                      </c:pt>
                      <c:pt idx="545">
                        <c:v>27001</c:v>
                      </c:pt>
                      <c:pt idx="546">
                        <c:v>27051</c:v>
                      </c:pt>
                      <c:pt idx="547">
                        <c:v>27101</c:v>
                      </c:pt>
                      <c:pt idx="548">
                        <c:v>27151</c:v>
                      </c:pt>
                      <c:pt idx="549">
                        <c:v>27201</c:v>
                      </c:pt>
                      <c:pt idx="550">
                        <c:v>27251</c:v>
                      </c:pt>
                      <c:pt idx="551">
                        <c:v>27301</c:v>
                      </c:pt>
                      <c:pt idx="552">
                        <c:v>27351</c:v>
                      </c:pt>
                      <c:pt idx="553">
                        <c:v>27401</c:v>
                      </c:pt>
                      <c:pt idx="554">
                        <c:v>27451</c:v>
                      </c:pt>
                      <c:pt idx="555">
                        <c:v>27501</c:v>
                      </c:pt>
                      <c:pt idx="556">
                        <c:v>27551</c:v>
                      </c:pt>
                      <c:pt idx="557">
                        <c:v>27601</c:v>
                      </c:pt>
                      <c:pt idx="558">
                        <c:v>27651</c:v>
                      </c:pt>
                      <c:pt idx="559">
                        <c:v>27701</c:v>
                      </c:pt>
                      <c:pt idx="560">
                        <c:v>27751</c:v>
                      </c:pt>
                      <c:pt idx="561">
                        <c:v>27801</c:v>
                      </c:pt>
                      <c:pt idx="562">
                        <c:v>27851</c:v>
                      </c:pt>
                      <c:pt idx="563">
                        <c:v>27901</c:v>
                      </c:pt>
                      <c:pt idx="564">
                        <c:v>27951</c:v>
                      </c:pt>
                      <c:pt idx="565">
                        <c:v>28001</c:v>
                      </c:pt>
                      <c:pt idx="566">
                        <c:v>28051</c:v>
                      </c:pt>
                      <c:pt idx="567">
                        <c:v>28101</c:v>
                      </c:pt>
                      <c:pt idx="568">
                        <c:v>28151</c:v>
                      </c:pt>
                      <c:pt idx="569">
                        <c:v>28201</c:v>
                      </c:pt>
                      <c:pt idx="570">
                        <c:v>28251</c:v>
                      </c:pt>
                      <c:pt idx="571">
                        <c:v>28301</c:v>
                      </c:pt>
                      <c:pt idx="572">
                        <c:v>28351</c:v>
                      </c:pt>
                      <c:pt idx="573">
                        <c:v>28401</c:v>
                      </c:pt>
                      <c:pt idx="574">
                        <c:v>28451</c:v>
                      </c:pt>
                      <c:pt idx="575">
                        <c:v>28501</c:v>
                      </c:pt>
                      <c:pt idx="576">
                        <c:v>28551</c:v>
                      </c:pt>
                      <c:pt idx="577">
                        <c:v>28601</c:v>
                      </c:pt>
                      <c:pt idx="578">
                        <c:v>28651</c:v>
                      </c:pt>
                      <c:pt idx="579">
                        <c:v>28701</c:v>
                      </c:pt>
                      <c:pt idx="580">
                        <c:v>28751</c:v>
                      </c:pt>
                      <c:pt idx="581">
                        <c:v>28801</c:v>
                      </c:pt>
                      <c:pt idx="582">
                        <c:v>28851</c:v>
                      </c:pt>
                      <c:pt idx="583">
                        <c:v>28901</c:v>
                      </c:pt>
                      <c:pt idx="584">
                        <c:v>28951</c:v>
                      </c:pt>
                      <c:pt idx="585">
                        <c:v>29001</c:v>
                      </c:pt>
                      <c:pt idx="586">
                        <c:v>29051</c:v>
                      </c:pt>
                      <c:pt idx="587">
                        <c:v>29101</c:v>
                      </c:pt>
                      <c:pt idx="588">
                        <c:v>29151</c:v>
                      </c:pt>
                      <c:pt idx="589">
                        <c:v>29201</c:v>
                      </c:pt>
                      <c:pt idx="590">
                        <c:v>29251</c:v>
                      </c:pt>
                      <c:pt idx="591">
                        <c:v>29301</c:v>
                      </c:pt>
                      <c:pt idx="592">
                        <c:v>29351</c:v>
                      </c:pt>
                      <c:pt idx="593">
                        <c:v>29401</c:v>
                      </c:pt>
                      <c:pt idx="594">
                        <c:v>29451</c:v>
                      </c:pt>
                      <c:pt idx="595">
                        <c:v>29501</c:v>
                      </c:pt>
                      <c:pt idx="596">
                        <c:v>29551</c:v>
                      </c:pt>
                      <c:pt idx="597">
                        <c:v>29601</c:v>
                      </c:pt>
                      <c:pt idx="598">
                        <c:v>29651</c:v>
                      </c:pt>
                      <c:pt idx="599">
                        <c:v>29701</c:v>
                      </c:pt>
                      <c:pt idx="600">
                        <c:v>29751</c:v>
                      </c:pt>
                      <c:pt idx="601">
                        <c:v>29801</c:v>
                      </c:pt>
                      <c:pt idx="602">
                        <c:v>29851</c:v>
                      </c:pt>
                      <c:pt idx="603">
                        <c:v>29901</c:v>
                      </c:pt>
                      <c:pt idx="604">
                        <c:v>29951</c:v>
                      </c:pt>
                      <c:pt idx="605">
                        <c:v>30001</c:v>
                      </c:pt>
                      <c:pt idx="606">
                        <c:v>30051</c:v>
                      </c:pt>
                      <c:pt idx="607">
                        <c:v>30101</c:v>
                      </c:pt>
                      <c:pt idx="608">
                        <c:v>30151</c:v>
                      </c:pt>
                      <c:pt idx="609">
                        <c:v>30201</c:v>
                      </c:pt>
                      <c:pt idx="610">
                        <c:v>30251</c:v>
                      </c:pt>
                      <c:pt idx="611">
                        <c:v>30301</c:v>
                      </c:pt>
                      <c:pt idx="612">
                        <c:v>30351</c:v>
                      </c:pt>
                      <c:pt idx="613">
                        <c:v>30401</c:v>
                      </c:pt>
                      <c:pt idx="614">
                        <c:v>30451</c:v>
                      </c:pt>
                      <c:pt idx="615">
                        <c:v>30501</c:v>
                      </c:pt>
                      <c:pt idx="616">
                        <c:v>30551</c:v>
                      </c:pt>
                      <c:pt idx="617">
                        <c:v>30601</c:v>
                      </c:pt>
                      <c:pt idx="618">
                        <c:v>30651</c:v>
                      </c:pt>
                      <c:pt idx="619">
                        <c:v>30701</c:v>
                      </c:pt>
                      <c:pt idx="620">
                        <c:v>30751</c:v>
                      </c:pt>
                      <c:pt idx="621">
                        <c:v>30801</c:v>
                      </c:pt>
                      <c:pt idx="622">
                        <c:v>30851</c:v>
                      </c:pt>
                      <c:pt idx="623">
                        <c:v>30901</c:v>
                      </c:pt>
                      <c:pt idx="624">
                        <c:v>30951</c:v>
                      </c:pt>
                      <c:pt idx="625">
                        <c:v>31001</c:v>
                      </c:pt>
                      <c:pt idx="626">
                        <c:v>31051</c:v>
                      </c:pt>
                      <c:pt idx="627">
                        <c:v>31101</c:v>
                      </c:pt>
                      <c:pt idx="628">
                        <c:v>31151</c:v>
                      </c:pt>
                      <c:pt idx="629">
                        <c:v>31201</c:v>
                      </c:pt>
                      <c:pt idx="630">
                        <c:v>31251</c:v>
                      </c:pt>
                      <c:pt idx="631">
                        <c:v>31301</c:v>
                      </c:pt>
                      <c:pt idx="632">
                        <c:v>31351</c:v>
                      </c:pt>
                      <c:pt idx="633">
                        <c:v>31401</c:v>
                      </c:pt>
                      <c:pt idx="634">
                        <c:v>31451</c:v>
                      </c:pt>
                      <c:pt idx="635">
                        <c:v>31501</c:v>
                      </c:pt>
                      <c:pt idx="636">
                        <c:v>31551</c:v>
                      </c:pt>
                      <c:pt idx="637">
                        <c:v>31601</c:v>
                      </c:pt>
                      <c:pt idx="638">
                        <c:v>31651</c:v>
                      </c:pt>
                      <c:pt idx="639">
                        <c:v>31701</c:v>
                      </c:pt>
                      <c:pt idx="640">
                        <c:v>31751</c:v>
                      </c:pt>
                      <c:pt idx="641">
                        <c:v>31801</c:v>
                      </c:pt>
                      <c:pt idx="642">
                        <c:v>31851</c:v>
                      </c:pt>
                      <c:pt idx="643">
                        <c:v>31901</c:v>
                      </c:pt>
                      <c:pt idx="644">
                        <c:v>31951</c:v>
                      </c:pt>
                      <c:pt idx="645">
                        <c:v>32001</c:v>
                      </c:pt>
                      <c:pt idx="646">
                        <c:v>32051</c:v>
                      </c:pt>
                      <c:pt idx="647">
                        <c:v>32101</c:v>
                      </c:pt>
                      <c:pt idx="648">
                        <c:v>32151</c:v>
                      </c:pt>
                      <c:pt idx="649">
                        <c:v>32201</c:v>
                      </c:pt>
                      <c:pt idx="650">
                        <c:v>32251</c:v>
                      </c:pt>
                      <c:pt idx="651">
                        <c:v>32301</c:v>
                      </c:pt>
                      <c:pt idx="652">
                        <c:v>32351</c:v>
                      </c:pt>
                      <c:pt idx="653">
                        <c:v>32401</c:v>
                      </c:pt>
                      <c:pt idx="654">
                        <c:v>32451</c:v>
                      </c:pt>
                      <c:pt idx="655">
                        <c:v>32501</c:v>
                      </c:pt>
                      <c:pt idx="656">
                        <c:v>32551</c:v>
                      </c:pt>
                      <c:pt idx="657">
                        <c:v>32601</c:v>
                      </c:pt>
                      <c:pt idx="658">
                        <c:v>32651</c:v>
                      </c:pt>
                      <c:pt idx="659">
                        <c:v>32701</c:v>
                      </c:pt>
                      <c:pt idx="660">
                        <c:v>32751</c:v>
                      </c:pt>
                      <c:pt idx="661">
                        <c:v>32801</c:v>
                      </c:pt>
                      <c:pt idx="662">
                        <c:v>32851</c:v>
                      </c:pt>
                      <c:pt idx="663">
                        <c:v>32901</c:v>
                      </c:pt>
                      <c:pt idx="664">
                        <c:v>32951</c:v>
                      </c:pt>
                      <c:pt idx="665">
                        <c:v>33001</c:v>
                      </c:pt>
                      <c:pt idx="666">
                        <c:v>33051</c:v>
                      </c:pt>
                      <c:pt idx="667">
                        <c:v>33101</c:v>
                      </c:pt>
                      <c:pt idx="668">
                        <c:v>33151</c:v>
                      </c:pt>
                      <c:pt idx="669">
                        <c:v>33201</c:v>
                      </c:pt>
                      <c:pt idx="670">
                        <c:v>33251</c:v>
                      </c:pt>
                      <c:pt idx="671">
                        <c:v>33301</c:v>
                      </c:pt>
                      <c:pt idx="672">
                        <c:v>33351</c:v>
                      </c:pt>
                      <c:pt idx="673">
                        <c:v>33401</c:v>
                      </c:pt>
                      <c:pt idx="674">
                        <c:v>33451</c:v>
                      </c:pt>
                      <c:pt idx="675">
                        <c:v>33501</c:v>
                      </c:pt>
                      <c:pt idx="676">
                        <c:v>33551</c:v>
                      </c:pt>
                      <c:pt idx="677">
                        <c:v>33601</c:v>
                      </c:pt>
                      <c:pt idx="678">
                        <c:v>33651</c:v>
                      </c:pt>
                      <c:pt idx="679">
                        <c:v>33701</c:v>
                      </c:pt>
                      <c:pt idx="680">
                        <c:v>33751</c:v>
                      </c:pt>
                      <c:pt idx="681">
                        <c:v>33801</c:v>
                      </c:pt>
                      <c:pt idx="682">
                        <c:v>33851</c:v>
                      </c:pt>
                      <c:pt idx="683">
                        <c:v>33901</c:v>
                      </c:pt>
                      <c:pt idx="684">
                        <c:v>33951</c:v>
                      </c:pt>
                      <c:pt idx="685">
                        <c:v>34001</c:v>
                      </c:pt>
                      <c:pt idx="686">
                        <c:v>34051</c:v>
                      </c:pt>
                      <c:pt idx="687">
                        <c:v>34101</c:v>
                      </c:pt>
                      <c:pt idx="688">
                        <c:v>34151</c:v>
                      </c:pt>
                      <c:pt idx="689">
                        <c:v>34201</c:v>
                      </c:pt>
                      <c:pt idx="690">
                        <c:v>34251</c:v>
                      </c:pt>
                      <c:pt idx="691">
                        <c:v>34301</c:v>
                      </c:pt>
                      <c:pt idx="692">
                        <c:v>34351</c:v>
                      </c:pt>
                      <c:pt idx="693">
                        <c:v>34401</c:v>
                      </c:pt>
                      <c:pt idx="694">
                        <c:v>34451</c:v>
                      </c:pt>
                      <c:pt idx="695">
                        <c:v>34501</c:v>
                      </c:pt>
                      <c:pt idx="696">
                        <c:v>34551</c:v>
                      </c:pt>
                      <c:pt idx="697">
                        <c:v>34601</c:v>
                      </c:pt>
                      <c:pt idx="698">
                        <c:v>34651</c:v>
                      </c:pt>
                      <c:pt idx="699">
                        <c:v>34701</c:v>
                      </c:pt>
                      <c:pt idx="700">
                        <c:v>34751</c:v>
                      </c:pt>
                      <c:pt idx="701">
                        <c:v>34801</c:v>
                      </c:pt>
                      <c:pt idx="702">
                        <c:v>34851</c:v>
                      </c:pt>
                      <c:pt idx="703">
                        <c:v>34901</c:v>
                      </c:pt>
                      <c:pt idx="704">
                        <c:v>34951</c:v>
                      </c:pt>
                      <c:pt idx="705">
                        <c:v>35001</c:v>
                      </c:pt>
                      <c:pt idx="706">
                        <c:v>35051</c:v>
                      </c:pt>
                      <c:pt idx="707">
                        <c:v>35101</c:v>
                      </c:pt>
                      <c:pt idx="708">
                        <c:v>35151</c:v>
                      </c:pt>
                      <c:pt idx="709">
                        <c:v>35201</c:v>
                      </c:pt>
                      <c:pt idx="710">
                        <c:v>35251</c:v>
                      </c:pt>
                      <c:pt idx="711">
                        <c:v>35301</c:v>
                      </c:pt>
                      <c:pt idx="712">
                        <c:v>35351</c:v>
                      </c:pt>
                      <c:pt idx="713">
                        <c:v>35401</c:v>
                      </c:pt>
                      <c:pt idx="714">
                        <c:v>35451</c:v>
                      </c:pt>
                      <c:pt idx="715">
                        <c:v>35501</c:v>
                      </c:pt>
                      <c:pt idx="716">
                        <c:v>35551</c:v>
                      </c:pt>
                      <c:pt idx="717">
                        <c:v>35601</c:v>
                      </c:pt>
                      <c:pt idx="718">
                        <c:v>35651</c:v>
                      </c:pt>
                      <c:pt idx="719">
                        <c:v>35701</c:v>
                      </c:pt>
                      <c:pt idx="720">
                        <c:v>35751</c:v>
                      </c:pt>
                      <c:pt idx="721">
                        <c:v>35801</c:v>
                      </c:pt>
                      <c:pt idx="722">
                        <c:v>35851</c:v>
                      </c:pt>
                      <c:pt idx="723">
                        <c:v>35901</c:v>
                      </c:pt>
                      <c:pt idx="724">
                        <c:v>35951</c:v>
                      </c:pt>
                      <c:pt idx="725">
                        <c:v>36001</c:v>
                      </c:pt>
                      <c:pt idx="726">
                        <c:v>36051</c:v>
                      </c:pt>
                      <c:pt idx="727">
                        <c:v>36101</c:v>
                      </c:pt>
                      <c:pt idx="728">
                        <c:v>36151</c:v>
                      </c:pt>
                      <c:pt idx="729">
                        <c:v>36201</c:v>
                      </c:pt>
                      <c:pt idx="730">
                        <c:v>36251</c:v>
                      </c:pt>
                      <c:pt idx="731">
                        <c:v>36301</c:v>
                      </c:pt>
                      <c:pt idx="732">
                        <c:v>36351</c:v>
                      </c:pt>
                      <c:pt idx="733">
                        <c:v>36401</c:v>
                      </c:pt>
                      <c:pt idx="734">
                        <c:v>36451</c:v>
                      </c:pt>
                      <c:pt idx="735">
                        <c:v>36501</c:v>
                      </c:pt>
                      <c:pt idx="736">
                        <c:v>36551</c:v>
                      </c:pt>
                      <c:pt idx="737">
                        <c:v>36601</c:v>
                      </c:pt>
                      <c:pt idx="738">
                        <c:v>36651</c:v>
                      </c:pt>
                      <c:pt idx="739">
                        <c:v>36701</c:v>
                      </c:pt>
                      <c:pt idx="740">
                        <c:v>36751</c:v>
                      </c:pt>
                      <c:pt idx="741">
                        <c:v>36801</c:v>
                      </c:pt>
                      <c:pt idx="742">
                        <c:v>36851</c:v>
                      </c:pt>
                      <c:pt idx="743">
                        <c:v>36901</c:v>
                      </c:pt>
                      <c:pt idx="744">
                        <c:v>36951</c:v>
                      </c:pt>
                      <c:pt idx="745">
                        <c:v>37001</c:v>
                      </c:pt>
                      <c:pt idx="746">
                        <c:v>37051</c:v>
                      </c:pt>
                      <c:pt idx="747">
                        <c:v>37101</c:v>
                      </c:pt>
                      <c:pt idx="748">
                        <c:v>37151</c:v>
                      </c:pt>
                      <c:pt idx="749">
                        <c:v>37201</c:v>
                      </c:pt>
                      <c:pt idx="750">
                        <c:v>37251</c:v>
                      </c:pt>
                      <c:pt idx="751">
                        <c:v>37301</c:v>
                      </c:pt>
                      <c:pt idx="752">
                        <c:v>37351</c:v>
                      </c:pt>
                      <c:pt idx="753">
                        <c:v>37401</c:v>
                      </c:pt>
                      <c:pt idx="754">
                        <c:v>37451</c:v>
                      </c:pt>
                      <c:pt idx="755">
                        <c:v>37501</c:v>
                      </c:pt>
                      <c:pt idx="756">
                        <c:v>37551</c:v>
                      </c:pt>
                      <c:pt idx="757">
                        <c:v>37601</c:v>
                      </c:pt>
                      <c:pt idx="758">
                        <c:v>37651</c:v>
                      </c:pt>
                      <c:pt idx="759">
                        <c:v>37701</c:v>
                      </c:pt>
                      <c:pt idx="760">
                        <c:v>37751</c:v>
                      </c:pt>
                      <c:pt idx="761">
                        <c:v>37801</c:v>
                      </c:pt>
                      <c:pt idx="762">
                        <c:v>37851</c:v>
                      </c:pt>
                      <c:pt idx="763">
                        <c:v>37901</c:v>
                      </c:pt>
                      <c:pt idx="764">
                        <c:v>37951</c:v>
                      </c:pt>
                      <c:pt idx="765">
                        <c:v>38001</c:v>
                      </c:pt>
                      <c:pt idx="766">
                        <c:v>38051</c:v>
                      </c:pt>
                      <c:pt idx="767">
                        <c:v>38101</c:v>
                      </c:pt>
                      <c:pt idx="768">
                        <c:v>38151</c:v>
                      </c:pt>
                      <c:pt idx="769">
                        <c:v>38201</c:v>
                      </c:pt>
                      <c:pt idx="770">
                        <c:v>38251</c:v>
                      </c:pt>
                      <c:pt idx="771">
                        <c:v>38301</c:v>
                      </c:pt>
                      <c:pt idx="772">
                        <c:v>38351</c:v>
                      </c:pt>
                      <c:pt idx="773">
                        <c:v>38401</c:v>
                      </c:pt>
                      <c:pt idx="774">
                        <c:v>38451</c:v>
                      </c:pt>
                      <c:pt idx="775">
                        <c:v>38501</c:v>
                      </c:pt>
                      <c:pt idx="776">
                        <c:v>38551</c:v>
                      </c:pt>
                      <c:pt idx="777">
                        <c:v>38601</c:v>
                      </c:pt>
                      <c:pt idx="778">
                        <c:v>38651</c:v>
                      </c:pt>
                      <c:pt idx="779">
                        <c:v>38701</c:v>
                      </c:pt>
                      <c:pt idx="780">
                        <c:v>38751</c:v>
                      </c:pt>
                      <c:pt idx="781">
                        <c:v>38801</c:v>
                      </c:pt>
                      <c:pt idx="782">
                        <c:v>38851</c:v>
                      </c:pt>
                      <c:pt idx="783">
                        <c:v>38901</c:v>
                      </c:pt>
                      <c:pt idx="784">
                        <c:v>38951</c:v>
                      </c:pt>
                      <c:pt idx="785">
                        <c:v>39001</c:v>
                      </c:pt>
                      <c:pt idx="786">
                        <c:v>39051</c:v>
                      </c:pt>
                      <c:pt idx="787">
                        <c:v>39101</c:v>
                      </c:pt>
                      <c:pt idx="788">
                        <c:v>39151</c:v>
                      </c:pt>
                      <c:pt idx="789">
                        <c:v>39201</c:v>
                      </c:pt>
                      <c:pt idx="790">
                        <c:v>39251</c:v>
                      </c:pt>
                      <c:pt idx="791">
                        <c:v>39301</c:v>
                      </c:pt>
                      <c:pt idx="792">
                        <c:v>39351</c:v>
                      </c:pt>
                      <c:pt idx="793">
                        <c:v>39401</c:v>
                      </c:pt>
                      <c:pt idx="794">
                        <c:v>39451</c:v>
                      </c:pt>
                      <c:pt idx="795">
                        <c:v>39501</c:v>
                      </c:pt>
                      <c:pt idx="796">
                        <c:v>39551</c:v>
                      </c:pt>
                      <c:pt idx="797">
                        <c:v>39601</c:v>
                      </c:pt>
                      <c:pt idx="798">
                        <c:v>39651</c:v>
                      </c:pt>
                      <c:pt idx="799">
                        <c:v>39701</c:v>
                      </c:pt>
                      <c:pt idx="800">
                        <c:v>39751</c:v>
                      </c:pt>
                      <c:pt idx="801">
                        <c:v>39801</c:v>
                      </c:pt>
                      <c:pt idx="802">
                        <c:v>39851</c:v>
                      </c:pt>
                      <c:pt idx="803">
                        <c:v>39901</c:v>
                      </c:pt>
                      <c:pt idx="804">
                        <c:v>39951</c:v>
                      </c:pt>
                      <c:pt idx="805">
                        <c:v>40001</c:v>
                      </c:pt>
                      <c:pt idx="806">
                        <c:v>40051</c:v>
                      </c:pt>
                      <c:pt idx="807">
                        <c:v>40101</c:v>
                      </c:pt>
                      <c:pt idx="808">
                        <c:v>40151</c:v>
                      </c:pt>
                      <c:pt idx="809">
                        <c:v>40201</c:v>
                      </c:pt>
                      <c:pt idx="810">
                        <c:v>40251</c:v>
                      </c:pt>
                      <c:pt idx="811">
                        <c:v>40301</c:v>
                      </c:pt>
                      <c:pt idx="812">
                        <c:v>40351</c:v>
                      </c:pt>
                      <c:pt idx="813">
                        <c:v>40401</c:v>
                      </c:pt>
                      <c:pt idx="814">
                        <c:v>40451</c:v>
                      </c:pt>
                      <c:pt idx="815">
                        <c:v>40501</c:v>
                      </c:pt>
                      <c:pt idx="816">
                        <c:v>40551</c:v>
                      </c:pt>
                      <c:pt idx="817">
                        <c:v>40601</c:v>
                      </c:pt>
                      <c:pt idx="818">
                        <c:v>40651</c:v>
                      </c:pt>
                      <c:pt idx="819">
                        <c:v>40701</c:v>
                      </c:pt>
                      <c:pt idx="820">
                        <c:v>40751</c:v>
                      </c:pt>
                      <c:pt idx="821">
                        <c:v>40801</c:v>
                      </c:pt>
                      <c:pt idx="822">
                        <c:v>40851</c:v>
                      </c:pt>
                      <c:pt idx="823">
                        <c:v>40901</c:v>
                      </c:pt>
                      <c:pt idx="824">
                        <c:v>40951</c:v>
                      </c:pt>
                      <c:pt idx="825">
                        <c:v>41001</c:v>
                      </c:pt>
                      <c:pt idx="826">
                        <c:v>41051</c:v>
                      </c:pt>
                      <c:pt idx="827">
                        <c:v>41101</c:v>
                      </c:pt>
                      <c:pt idx="828">
                        <c:v>41151</c:v>
                      </c:pt>
                      <c:pt idx="829">
                        <c:v>41201</c:v>
                      </c:pt>
                      <c:pt idx="830">
                        <c:v>41251</c:v>
                      </c:pt>
                      <c:pt idx="831">
                        <c:v>41301</c:v>
                      </c:pt>
                      <c:pt idx="832">
                        <c:v>41351</c:v>
                      </c:pt>
                      <c:pt idx="833">
                        <c:v>41401</c:v>
                      </c:pt>
                      <c:pt idx="834">
                        <c:v>41451</c:v>
                      </c:pt>
                      <c:pt idx="835">
                        <c:v>41501</c:v>
                      </c:pt>
                      <c:pt idx="836">
                        <c:v>41551</c:v>
                      </c:pt>
                      <c:pt idx="837">
                        <c:v>41601</c:v>
                      </c:pt>
                      <c:pt idx="838">
                        <c:v>41651</c:v>
                      </c:pt>
                      <c:pt idx="839">
                        <c:v>41701</c:v>
                      </c:pt>
                      <c:pt idx="840">
                        <c:v>41751</c:v>
                      </c:pt>
                      <c:pt idx="841">
                        <c:v>41801</c:v>
                      </c:pt>
                      <c:pt idx="842">
                        <c:v>41851</c:v>
                      </c:pt>
                      <c:pt idx="843">
                        <c:v>41901</c:v>
                      </c:pt>
                      <c:pt idx="844">
                        <c:v>41951</c:v>
                      </c:pt>
                      <c:pt idx="845">
                        <c:v>42001</c:v>
                      </c:pt>
                      <c:pt idx="846">
                        <c:v>42051</c:v>
                      </c:pt>
                      <c:pt idx="847">
                        <c:v>42101</c:v>
                      </c:pt>
                      <c:pt idx="848">
                        <c:v>42151</c:v>
                      </c:pt>
                      <c:pt idx="849">
                        <c:v>42201</c:v>
                      </c:pt>
                      <c:pt idx="850">
                        <c:v>42251</c:v>
                      </c:pt>
                      <c:pt idx="851">
                        <c:v>42301</c:v>
                      </c:pt>
                      <c:pt idx="852">
                        <c:v>42351</c:v>
                      </c:pt>
                      <c:pt idx="853">
                        <c:v>42401</c:v>
                      </c:pt>
                      <c:pt idx="854">
                        <c:v>42451</c:v>
                      </c:pt>
                      <c:pt idx="855">
                        <c:v>42501</c:v>
                      </c:pt>
                      <c:pt idx="856">
                        <c:v>42551</c:v>
                      </c:pt>
                      <c:pt idx="857">
                        <c:v>42601</c:v>
                      </c:pt>
                      <c:pt idx="858">
                        <c:v>42651</c:v>
                      </c:pt>
                      <c:pt idx="859">
                        <c:v>42701</c:v>
                      </c:pt>
                      <c:pt idx="860">
                        <c:v>42751</c:v>
                      </c:pt>
                      <c:pt idx="861">
                        <c:v>42801</c:v>
                      </c:pt>
                      <c:pt idx="862">
                        <c:v>42851</c:v>
                      </c:pt>
                      <c:pt idx="863">
                        <c:v>42901</c:v>
                      </c:pt>
                      <c:pt idx="864">
                        <c:v>42951</c:v>
                      </c:pt>
                      <c:pt idx="865">
                        <c:v>43001</c:v>
                      </c:pt>
                      <c:pt idx="866">
                        <c:v>43051</c:v>
                      </c:pt>
                      <c:pt idx="867">
                        <c:v>43101</c:v>
                      </c:pt>
                      <c:pt idx="868">
                        <c:v>43151</c:v>
                      </c:pt>
                      <c:pt idx="869">
                        <c:v>43201</c:v>
                      </c:pt>
                      <c:pt idx="870">
                        <c:v>43251</c:v>
                      </c:pt>
                      <c:pt idx="871">
                        <c:v>43301</c:v>
                      </c:pt>
                      <c:pt idx="872">
                        <c:v>43351</c:v>
                      </c:pt>
                      <c:pt idx="873">
                        <c:v>43401</c:v>
                      </c:pt>
                      <c:pt idx="874">
                        <c:v>43451</c:v>
                      </c:pt>
                      <c:pt idx="875">
                        <c:v>43501</c:v>
                      </c:pt>
                      <c:pt idx="876">
                        <c:v>43551</c:v>
                      </c:pt>
                      <c:pt idx="877">
                        <c:v>43601</c:v>
                      </c:pt>
                      <c:pt idx="878">
                        <c:v>43651</c:v>
                      </c:pt>
                      <c:pt idx="879">
                        <c:v>43701</c:v>
                      </c:pt>
                      <c:pt idx="880">
                        <c:v>43751</c:v>
                      </c:pt>
                      <c:pt idx="881">
                        <c:v>43801</c:v>
                      </c:pt>
                      <c:pt idx="882">
                        <c:v>43851</c:v>
                      </c:pt>
                      <c:pt idx="883">
                        <c:v>43901</c:v>
                      </c:pt>
                      <c:pt idx="884">
                        <c:v>43951</c:v>
                      </c:pt>
                      <c:pt idx="885">
                        <c:v>44001</c:v>
                      </c:pt>
                      <c:pt idx="886">
                        <c:v>44051</c:v>
                      </c:pt>
                      <c:pt idx="887">
                        <c:v>44101</c:v>
                      </c:pt>
                      <c:pt idx="888">
                        <c:v>44151</c:v>
                      </c:pt>
                      <c:pt idx="889">
                        <c:v>44201</c:v>
                      </c:pt>
                      <c:pt idx="890">
                        <c:v>44251</c:v>
                      </c:pt>
                      <c:pt idx="891">
                        <c:v>44301</c:v>
                      </c:pt>
                      <c:pt idx="892">
                        <c:v>44351</c:v>
                      </c:pt>
                      <c:pt idx="893">
                        <c:v>44401</c:v>
                      </c:pt>
                      <c:pt idx="894">
                        <c:v>44451</c:v>
                      </c:pt>
                      <c:pt idx="895">
                        <c:v>44501</c:v>
                      </c:pt>
                      <c:pt idx="896">
                        <c:v>44551</c:v>
                      </c:pt>
                      <c:pt idx="897">
                        <c:v>44601</c:v>
                      </c:pt>
                      <c:pt idx="898">
                        <c:v>44651</c:v>
                      </c:pt>
                      <c:pt idx="899">
                        <c:v>44701</c:v>
                      </c:pt>
                      <c:pt idx="900">
                        <c:v>44751</c:v>
                      </c:pt>
                      <c:pt idx="901">
                        <c:v>44801</c:v>
                      </c:pt>
                      <c:pt idx="902">
                        <c:v>44851</c:v>
                      </c:pt>
                      <c:pt idx="903">
                        <c:v>44901</c:v>
                      </c:pt>
                      <c:pt idx="904">
                        <c:v>44951</c:v>
                      </c:pt>
                      <c:pt idx="905">
                        <c:v>45001</c:v>
                      </c:pt>
                      <c:pt idx="906">
                        <c:v>45051</c:v>
                      </c:pt>
                      <c:pt idx="907">
                        <c:v>45101</c:v>
                      </c:pt>
                      <c:pt idx="908">
                        <c:v>45151</c:v>
                      </c:pt>
                      <c:pt idx="909">
                        <c:v>45201</c:v>
                      </c:pt>
                      <c:pt idx="910">
                        <c:v>45251</c:v>
                      </c:pt>
                      <c:pt idx="911">
                        <c:v>45301</c:v>
                      </c:pt>
                      <c:pt idx="912">
                        <c:v>45351</c:v>
                      </c:pt>
                      <c:pt idx="913">
                        <c:v>45401</c:v>
                      </c:pt>
                      <c:pt idx="914">
                        <c:v>45451</c:v>
                      </c:pt>
                      <c:pt idx="915">
                        <c:v>45501</c:v>
                      </c:pt>
                      <c:pt idx="916">
                        <c:v>45551</c:v>
                      </c:pt>
                      <c:pt idx="917">
                        <c:v>45601</c:v>
                      </c:pt>
                      <c:pt idx="918">
                        <c:v>45651</c:v>
                      </c:pt>
                      <c:pt idx="919">
                        <c:v>45701</c:v>
                      </c:pt>
                      <c:pt idx="920">
                        <c:v>45751</c:v>
                      </c:pt>
                      <c:pt idx="921">
                        <c:v>45801</c:v>
                      </c:pt>
                      <c:pt idx="922">
                        <c:v>45851</c:v>
                      </c:pt>
                      <c:pt idx="923">
                        <c:v>45901</c:v>
                      </c:pt>
                      <c:pt idx="924">
                        <c:v>45951</c:v>
                      </c:pt>
                      <c:pt idx="925">
                        <c:v>46001</c:v>
                      </c:pt>
                      <c:pt idx="926">
                        <c:v>46051</c:v>
                      </c:pt>
                      <c:pt idx="927">
                        <c:v>46101</c:v>
                      </c:pt>
                      <c:pt idx="928">
                        <c:v>46151</c:v>
                      </c:pt>
                      <c:pt idx="929">
                        <c:v>46201</c:v>
                      </c:pt>
                      <c:pt idx="930">
                        <c:v>46251</c:v>
                      </c:pt>
                      <c:pt idx="931">
                        <c:v>46301</c:v>
                      </c:pt>
                      <c:pt idx="932">
                        <c:v>46351</c:v>
                      </c:pt>
                      <c:pt idx="933">
                        <c:v>46401</c:v>
                      </c:pt>
                      <c:pt idx="934">
                        <c:v>46451</c:v>
                      </c:pt>
                      <c:pt idx="935">
                        <c:v>46501</c:v>
                      </c:pt>
                      <c:pt idx="936">
                        <c:v>46551</c:v>
                      </c:pt>
                      <c:pt idx="937">
                        <c:v>46601</c:v>
                      </c:pt>
                      <c:pt idx="938">
                        <c:v>46651</c:v>
                      </c:pt>
                      <c:pt idx="939">
                        <c:v>46701</c:v>
                      </c:pt>
                      <c:pt idx="940">
                        <c:v>46751</c:v>
                      </c:pt>
                      <c:pt idx="941">
                        <c:v>46801</c:v>
                      </c:pt>
                      <c:pt idx="942">
                        <c:v>46851</c:v>
                      </c:pt>
                      <c:pt idx="943">
                        <c:v>46901</c:v>
                      </c:pt>
                      <c:pt idx="944">
                        <c:v>46951</c:v>
                      </c:pt>
                      <c:pt idx="945">
                        <c:v>47001</c:v>
                      </c:pt>
                      <c:pt idx="946">
                        <c:v>47051</c:v>
                      </c:pt>
                      <c:pt idx="947">
                        <c:v>47101</c:v>
                      </c:pt>
                      <c:pt idx="948">
                        <c:v>47151</c:v>
                      </c:pt>
                      <c:pt idx="949">
                        <c:v>47201</c:v>
                      </c:pt>
                      <c:pt idx="950">
                        <c:v>47251</c:v>
                      </c:pt>
                      <c:pt idx="951">
                        <c:v>47301</c:v>
                      </c:pt>
                      <c:pt idx="952">
                        <c:v>47351</c:v>
                      </c:pt>
                      <c:pt idx="953">
                        <c:v>47401</c:v>
                      </c:pt>
                      <c:pt idx="954">
                        <c:v>47451</c:v>
                      </c:pt>
                      <c:pt idx="955">
                        <c:v>47501</c:v>
                      </c:pt>
                      <c:pt idx="956">
                        <c:v>47551</c:v>
                      </c:pt>
                      <c:pt idx="957">
                        <c:v>47601</c:v>
                      </c:pt>
                      <c:pt idx="958">
                        <c:v>47651</c:v>
                      </c:pt>
                      <c:pt idx="959">
                        <c:v>47701</c:v>
                      </c:pt>
                      <c:pt idx="960">
                        <c:v>47751</c:v>
                      </c:pt>
                      <c:pt idx="961">
                        <c:v>47801</c:v>
                      </c:pt>
                      <c:pt idx="962">
                        <c:v>47851</c:v>
                      </c:pt>
                      <c:pt idx="963">
                        <c:v>47901</c:v>
                      </c:pt>
                      <c:pt idx="964">
                        <c:v>47951</c:v>
                      </c:pt>
                      <c:pt idx="965">
                        <c:v>48001</c:v>
                      </c:pt>
                      <c:pt idx="966">
                        <c:v>48051</c:v>
                      </c:pt>
                      <c:pt idx="967">
                        <c:v>48101</c:v>
                      </c:pt>
                      <c:pt idx="968">
                        <c:v>48151</c:v>
                      </c:pt>
                      <c:pt idx="969">
                        <c:v>48201</c:v>
                      </c:pt>
                      <c:pt idx="970">
                        <c:v>48251</c:v>
                      </c:pt>
                      <c:pt idx="971">
                        <c:v>48301</c:v>
                      </c:pt>
                      <c:pt idx="972">
                        <c:v>48351</c:v>
                      </c:pt>
                      <c:pt idx="973">
                        <c:v>48401</c:v>
                      </c:pt>
                      <c:pt idx="974">
                        <c:v>48451</c:v>
                      </c:pt>
                      <c:pt idx="975">
                        <c:v>48501</c:v>
                      </c:pt>
                      <c:pt idx="976">
                        <c:v>48551</c:v>
                      </c:pt>
                      <c:pt idx="977">
                        <c:v>48601</c:v>
                      </c:pt>
                      <c:pt idx="978">
                        <c:v>48651</c:v>
                      </c:pt>
                      <c:pt idx="979">
                        <c:v>48701</c:v>
                      </c:pt>
                      <c:pt idx="980">
                        <c:v>48751</c:v>
                      </c:pt>
                      <c:pt idx="981">
                        <c:v>48801</c:v>
                      </c:pt>
                      <c:pt idx="982">
                        <c:v>48851</c:v>
                      </c:pt>
                      <c:pt idx="983">
                        <c:v>48901</c:v>
                      </c:pt>
                      <c:pt idx="984">
                        <c:v>48951</c:v>
                      </c:pt>
                      <c:pt idx="985">
                        <c:v>49001</c:v>
                      </c:pt>
                      <c:pt idx="986">
                        <c:v>49051</c:v>
                      </c:pt>
                      <c:pt idx="987">
                        <c:v>49101</c:v>
                      </c:pt>
                      <c:pt idx="988">
                        <c:v>49151</c:v>
                      </c:pt>
                      <c:pt idx="989">
                        <c:v>49201</c:v>
                      </c:pt>
                      <c:pt idx="990">
                        <c:v>49251</c:v>
                      </c:pt>
                      <c:pt idx="991">
                        <c:v>49301</c:v>
                      </c:pt>
                      <c:pt idx="992">
                        <c:v>49351</c:v>
                      </c:pt>
                      <c:pt idx="993">
                        <c:v>49401</c:v>
                      </c:pt>
                      <c:pt idx="994">
                        <c:v>49451</c:v>
                      </c:pt>
                      <c:pt idx="995">
                        <c:v>49501</c:v>
                      </c:pt>
                      <c:pt idx="996">
                        <c:v>49551</c:v>
                      </c:pt>
                      <c:pt idx="997">
                        <c:v>49601</c:v>
                      </c:pt>
                      <c:pt idx="998">
                        <c:v>49651</c:v>
                      </c:pt>
                      <c:pt idx="999">
                        <c:v>49701</c:v>
                      </c:pt>
                      <c:pt idx="1000">
                        <c:v>49751</c:v>
                      </c:pt>
                      <c:pt idx="1001">
                        <c:v>49801</c:v>
                      </c:pt>
                      <c:pt idx="1002">
                        <c:v>49851</c:v>
                      </c:pt>
                      <c:pt idx="1003">
                        <c:v>49901</c:v>
                      </c:pt>
                      <c:pt idx="1004">
                        <c:v>49951</c:v>
                      </c:pt>
                      <c:pt idx="1005">
                        <c:v>50001</c:v>
                      </c:pt>
                      <c:pt idx="1006">
                        <c:v>50051</c:v>
                      </c:pt>
                      <c:pt idx="1007">
                        <c:v>50101</c:v>
                      </c:pt>
                      <c:pt idx="1008">
                        <c:v>50151</c:v>
                      </c:pt>
                      <c:pt idx="1009">
                        <c:v>50201</c:v>
                      </c:pt>
                      <c:pt idx="1010">
                        <c:v>50251</c:v>
                      </c:pt>
                      <c:pt idx="1011">
                        <c:v>50301</c:v>
                      </c:pt>
                      <c:pt idx="1012">
                        <c:v>50351</c:v>
                      </c:pt>
                      <c:pt idx="1013">
                        <c:v>50401</c:v>
                      </c:pt>
                      <c:pt idx="1014">
                        <c:v>50451</c:v>
                      </c:pt>
                      <c:pt idx="1015">
                        <c:v>50501</c:v>
                      </c:pt>
                      <c:pt idx="1016">
                        <c:v>50551</c:v>
                      </c:pt>
                      <c:pt idx="1017">
                        <c:v>50601</c:v>
                      </c:pt>
                      <c:pt idx="1018">
                        <c:v>50651</c:v>
                      </c:pt>
                      <c:pt idx="1019">
                        <c:v>50701</c:v>
                      </c:pt>
                      <c:pt idx="1020">
                        <c:v>50751</c:v>
                      </c:pt>
                      <c:pt idx="1021">
                        <c:v>50801</c:v>
                      </c:pt>
                      <c:pt idx="1022">
                        <c:v>50851</c:v>
                      </c:pt>
                      <c:pt idx="1023">
                        <c:v>50901</c:v>
                      </c:pt>
                      <c:pt idx="1024">
                        <c:v>50951</c:v>
                      </c:pt>
                      <c:pt idx="1025">
                        <c:v>51001</c:v>
                      </c:pt>
                      <c:pt idx="1026">
                        <c:v>51051</c:v>
                      </c:pt>
                      <c:pt idx="1027">
                        <c:v>51101</c:v>
                      </c:pt>
                      <c:pt idx="1028">
                        <c:v>51151</c:v>
                      </c:pt>
                      <c:pt idx="1029">
                        <c:v>51201</c:v>
                      </c:pt>
                      <c:pt idx="1030">
                        <c:v>51251</c:v>
                      </c:pt>
                      <c:pt idx="1031">
                        <c:v>51301</c:v>
                      </c:pt>
                      <c:pt idx="1032">
                        <c:v>51351</c:v>
                      </c:pt>
                      <c:pt idx="1033">
                        <c:v>51401</c:v>
                      </c:pt>
                      <c:pt idx="1034">
                        <c:v>51451</c:v>
                      </c:pt>
                      <c:pt idx="1035">
                        <c:v>51501</c:v>
                      </c:pt>
                      <c:pt idx="1036">
                        <c:v>51551</c:v>
                      </c:pt>
                      <c:pt idx="1037">
                        <c:v>51601</c:v>
                      </c:pt>
                      <c:pt idx="1038">
                        <c:v>51651</c:v>
                      </c:pt>
                      <c:pt idx="1039">
                        <c:v>51701</c:v>
                      </c:pt>
                      <c:pt idx="1040">
                        <c:v>51751</c:v>
                      </c:pt>
                      <c:pt idx="1041">
                        <c:v>51801</c:v>
                      </c:pt>
                      <c:pt idx="1042">
                        <c:v>51851</c:v>
                      </c:pt>
                      <c:pt idx="1043">
                        <c:v>51901</c:v>
                      </c:pt>
                      <c:pt idx="1044">
                        <c:v>51951</c:v>
                      </c:pt>
                      <c:pt idx="1045">
                        <c:v>52001</c:v>
                      </c:pt>
                      <c:pt idx="1046">
                        <c:v>52051</c:v>
                      </c:pt>
                      <c:pt idx="1047">
                        <c:v>52101</c:v>
                      </c:pt>
                      <c:pt idx="1048">
                        <c:v>52151</c:v>
                      </c:pt>
                      <c:pt idx="1049">
                        <c:v>52201</c:v>
                      </c:pt>
                      <c:pt idx="1050">
                        <c:v>52251</c:v>
                      </c:pt>
                      <c:pt idx="1051">
                        <c:v>52301</c:v>
                      </c:pt>
                      <c:pt idx="1052">
                        <c:v>52351</c:v>
                      </c:pt>
                      <c:pt idx="1053">
                        <c:v>52401</c:v>
                      </c:pt>
                      <c:pt idx="1054">
                        <c:v>52451</c:v>
                      </c:pt>
                      <c:pt idx="1055">
                        <c:v>52501</c:v>
                      </c:pt>
                      <c:pt idx="1056">
                        <c:v>52551</c:v>
                      </c:pt>
                      <c:pt idx="1057">
                        <c:v>52601</c:v>
                      </c:pt>
                      <c:pt idx="1058">
                        <c:v>52651</c:v>
                      </c:pt>
                      <c:pt idx="1059">
                        <c:v>52701</c:v>
                      </c:pt>
                      <c:pt idx="1060">
                        <c:v>52751</c:v>
                      </c:pt>
                      <c:pt idx="1061">
                        <c:v>52801</c:v>
                      </c:pt>
                      <c:pt idx="1062">
                        <c:v>52851</c:v>
                      </c:pt>
                      <c:pt idx="1063">
                        <c:v>52901</c:v>
                      </c:pt>
                      <c:pt idx="1064">
                        <c:v>52951</c:v>
                      </c:pt>
                      <c:pt idx="1065">
                        <c:v>53001</c:v>
                      </c:pt>
                      <c:pt idx="1066">
                        <c:v>53051</c:v>
                      </c:pt>
                      <c:pt idx="1067">
                        <c:v>53101</c:v>
                      </c:pt>
                      <c:pt idx="1068">
                        <c:v>53151</c:v>
                      </c:pt>
                      <c:pt idx="1069">
                        <c:v>53201</c:v>
                      </c:pt>
                      <c:pt idx="1070">
                        <c:v>53251</c:v>
                      </c:pt>
                      <c:pt idx="1071">
                        <c:v>53301</c:v>
                      </c:pt>
                      <c:pt idx="1072">
                        <c:v>53351</c:v>
                      </c:pt>
                      <c:pt idx="1073">
                        <c:v>53401</c:v>
                      </c:pt>
                      <c:pt idx="1074">
                        <c:v>53451</c:v>
                      </c:pt>
                      <c:pt idx="1075">
                        <c:v>53501</c:v>
                      </c:pt>
                      <c:pt idx="1076">
                        <c:v>53551</c:v>
                      </c:pt>
                      <c:pt idx="1077">
                        <c:v>53601</c:v>
                      </c:pt>
                      <c:pt idx="1078">
                        <c:v>53651</c:v>
                      </c:pt>
                      <c:pt idx="1079">
                        <c:v>53701</c:v>
                      </c:pt>
                      <c:pt idx="1080">
                        <c:v>53751</c:v>
                      </c:pt>
                      <c:pt idx="1081">
                        <c:v>53801</c:v>
                      </c:pt>
                      <c:pt idx="1082">
                        <c:v>53851</c:v>
                      </c:pt>
                      <c:pt idx="1083">
                        <c:v>53901</c:v>
                      </c:pt>
                      <c:pt idx="1084">
                        <c:v>53951</c:v>
                      </c:pt>
                      <c:pt idx="1085">
                        <c:v>54001</c:v>
                      </c:pt>
                      <c:pt idx="1086">
                        <c:v>54051</c:v>
                      </c:pt>
                      <c:pt idx="1087">
                        <c:v>54101</c:v>
                      </c:pt>
                      <c:pt idx="1088">
                        <c:v>54151</c:v>
                      </c:pt>
                      <c:pt idx="1089">
                        <c:v>54201</c:v>
                      </c:pt>
                      <c:pt idx="1090">
                        <c:v>54251</c:v>
                      </c:pt>
                      <c:pt idx="1091">
                        <c:v>54301</c:v>
                      </c:pt>
                      <c:pt idx="1092">
                        <c:v>54351</c:v>
                      </c:pt>
                      <c:pt idx="1093">
                        <c:v>54401</c:v>
                      </c:pt>
                      <c:pt idx="1094">
                        <c:v>54451</c:v>
                      </c:pt>
                      <c:pt idx="1095">
                        <c:v>54501</c:v>
                      </c:pt>
                      <c:pt idx="1096">
                        <c:v>54551</c:v>
                      </c:pt>
                      <c:pt idx="1097">
                        <c:v>54601</c:v>
                      </c:pt>
                      <c:pt idx="1098">
                        <c:v>54651</c:v>
                      </c:pt>
                      <c:pt idx="1099">
                        <c:v>54701</c:v>
                      </c:pt>
                      <c:pt idx="1100">
                        <c:v>54751</c:v>
                      </c:pt>
                      <c:pt idx="1101">
                        <c:v>54801</c:v>
                      </c:pt>
                      <c:pt idx="1102">
                        <c:v>54851</c:v>
                      </c:pt>
                      <c:pt idx="1103">
                        <c:v>54901</c:v>
                      </c:pt>
                      <c:pt idx="1104">
                        <c:v>54951</c:v>
                      </c:pt>
                      <c:pt idx="1105">
                        <c:v>55001</c:v>
                      </c:pt>
                      <c:pt idx="1106">
                        <c:v>55051</c:v>
                      </c:pt>
                      <c:pt idx="1107">
                        <c:v>55101</c:v>
                      </c:pt>
                      <c:pt idx="1108">
                        <c:v>55151</c:v>
                      </c:pt>
                      <c:pt idx="1109">
                        <c:v>55201</c:v>
                      </c:pt>
                      <c:pt idx="1110">
                        <c:v>55251</c:v>
                      </c:pt>
                      <c:pt idx="1111">
                        <c:v>55301</c:v>
                      </c:pt>
                      <c:pt idx="1112">
                        <c:v>55351</c:v>
                      </c:pt>
                      <c:pt idx="1113">
                        <c:v>55401</c:v>
                      </c:pt>
                      <c:pt idx="1114">
                        <c:v>55451</c:v>
                      </c:pt>
                      <c:pt idx="1115">
                        <c:v>55501</c:v>
                      </c:pt>
                      <c:pt idx="1116">
                        <c:v>55551</c:v>
                      </c:pt>
                      <c:pt idx="1117">
                        <c:v>55601</c:v>
                      </c:pt>
                      <c:pt idx="1118">
                        <c:v>55651</c:v>
                      </c:pt>
                      <c:pt idx="1119">
                        <c:v>55701</c:v>
                      </c:pt>
                      <c:pt idx="1120">
                        <c:v>55751</c:v>
                      </c:pt>
                      <c:pt idx="1121">
                        <c:v>55801</c:v>
                      </c:pt>
                      <c:pt idx="1122">
                        <c:v>55851</c:v>
                      </c:pt>
                      <c:pt idx="1123">
                        <c:v>55901</c:v>
                      </c:pt>
                      <c:pt idx="1124">
                        <c:v>55951</c:v>
                      </c:pt>
                      <c:pt idx="1125">
                        <c:v>56001</c:v>
                      </c:pt>
                      <c:pt idx="1126">
                        <c:v>56051</c:v>
                      </c:pt>
                      <c:pt idx="1127">
                        <c:v>56101</c:v>
                      </c:pt>
                      <c:pt idx="1128">
                        <c:v>56151</c:v>
                      </c:pt>
                      <c:pt idx="1129">
                        <c:v>56201</c:v>
                      </c:pt>
                      <c:pt idx="1130">
                        <c:v>56251</c:v>
                      </c:pt>
                      <c:pt idx="1131">
                        <c:v>56301</c:v>
                      </c:pt>
                      <c:pt idx="1132">
                        <c:v>56351</c:v>
                      </c:pt>
                      <c:pt idx="1133">
                        <c:v>56401</c:v>
                      </c:pt>
                      <c:pt idx="1134">
                        <c:v>56451</c:v>
                      </c:pt>
                      <c:pt idx="1135">
                        <c:v>56501</c:v>
                      </c:pt>
                      <c:pt idx="1136">
                        <c:v>56551</c:v>
                      </c:pt>
                      <c:pt idx="1137">
                        <c:v>56601</c:v>
                      </c:pt>
                      <c:pt idx="1138">
                        <c:v>56651</c:v>
                      </c:pt>
                      <c:pt idx="1139">
                        <c:v>56701</c:v>
                      </c:pt>
                      <c:pt idx="1140">
                        <c:v>56751</c:v>
                      </c:pt>
                      <c:pt idx="1141">
                        <c:v>56801</c:v>
                      </c:pt>
                      <c:pt idx="1142">
                        <c:v>56851</c:v>
                      </c:pt>
                      <c:pt idx="1143">
                        <c:v>56901</c:v>
                      </c:pt>
                      <c:pt idx="1144">
                        <c:v>56951</c:v>
                      </c:pt>
                      <c:pt idx="1145">
                        <c:v>57001</c:v>
                      </c:pt>
                      <c:pt idx="1146">
                        <c:v>57051</c:v>
                      </c:pt>
                      <c:pt idx="1147">
                        <c:v>57101</c:v>
                      </c:pt>
                      <c:pt idx="1148">
                        <c:v>57151</c:v>
                      </c:pt>
                      <c:pt idx="1149">
                        <c:v>57201</c:v>
                      </c:pt>
                      <c:pt idx="1150">
                        <c:v>57251</c:v>
                      </c:pt>
                      <c:pt idx="1151">
                        <c:v>57301</c:v>
                      </c:pt>
                      <c:pt idx="1152">
                        <c:v>57351</c:v>
                      </c:pt>
                      <c:pt idx="1153">
                        <c:v>57401</c:v>
                      </c:pt>
                      <c:pt idx="1154">
                        <c:v>57451</c:v>
                      </c:pt>
                      <c:pt idx="1155">
                        <c:v>57501</c:v>
                      </c:pt>
                      <c:pt idx="1156">
                        <c:v>57551</c:v>
                      </c:pt>
                      <c:pt idx="1157">
                        <c:v>57601</c:v>
                      </c:pt>
                      <c:pt idx="1158">
                        <c:v>57651</c:v>
                      </c:pt>
                      <c:pt idx="1159">
                        <c:v>57701</c:v>
                      </c:pt>
                      <c:pt idx="1160">
                        <c:v>57751</c:v>
                      </c:pt>
                      <c:pt idx="1161">
                        <c:v>57801</c:v>
                      </c:pt>
                      <c:pt idx="1162">
                        <c:v>57851</c:v>
                      </c:pt>
                      <c:pt idx="1163">
                        <c:v>57901</c:v>
                      </c:pt>
                      <c:pt idx="1164">
                        <c:v>57951</c:v>
                      </c:pt>
                      <c:pt idx="1165">
                        <c:v>58001</c:v>
                      </c:pt>
                      <c:pt idx="1166">
                        <c:v>58051</c:v>
                      </c:pt>
                      <c:pt idx="1167">
                        <c:v>58101</c:v>
                      </c:pt>
                      <c:pt idx="1168">
                        <c:v>58151</c:v>
                      </c:pt>
                      <c:pt idx="1169">
                        <c:v>58201</c:v>
                      </c:pt>
                      <c:pt idx="1170">
                        <c:v>58251</c:v>
                      </c:pt>
                      <c:pt idx="1171">
                        <c:v>58301</c:v>
                      </c:pt>
                      <c:pt idx="1172">
                        <c:v>58351</c:v>
                      </c:pt>
                      <c:pt idx="1173">
                        <c:v>58401</c:v>
                      </c:pt>
                      <c:pt idx="1174">
                        <c:v>58451</c:v>
                      </c:pt>
                      <c:pt idx="1175">
                        <c:v>58501</c:v>
                      </c:pt>
                      <c:pt idx="1176">
                        <c:v>58551</c:v>
                      </c:pt>
                      <c:pt idx="1177">
                        <c:v>58601</c:v>
                      </c:pt>
                      <c:pt idx="1178">
                        <c:v>58651</c:v>
                      </c:pt>
                      <c:pt idx="1179">
                        <c:v>58701</c:v>
                      </c:pt>
                      <c:pt idx="1180">
                        <c:v>58751</c:v>
                      </c:pt>
                      <c:pt idx="1181">
                        <c:v>58801</c:v>
                      </c:pt>
                      <c:pt idx="1182">
                        <c:v>58851</c:v>
                      </c:pt>
                      <c:pt idx="1183">
                        <c:v>58901</c:v>
                      </c:pt>
                      <c:pt idx="1184">
                        <c:v>58951</c:v>
                      </c:pt>
                      <c:pt idx="1185">
                        <c:v>59001</c:v>
                      </c:pt>
                      <c:pt idx="1186">
                        <c:v>59051</c:v>
                      </c:pt>
                      <c:pt idx="1187">
                        <c:v>59101</c:v>
                      </c:pt>
                      <c:pt idx="1188">
                        <c:v>59151</c:v>
                      </c:pt>
                      <c:pt idx="1189">
                        <c:v>59201</c:v>
                      </c:pt>
                      <c:pt idx="1190">
                        <c:v>59251</c:v>
                      </c:pt>
                      <c:pt idx="1191">
                        <c:v>59301</c:v>
                      </c:pt>
                      <c:pt idx="1192">
                        <c:v>59351</c:v>
                      </c:pt>
                      <c:pt idx="1193">
                        <c:v>59401</c:v>
                      </c:pt>
                      <c:pt idx="1194">
                        <c:v>59451</c:v>
                      </c:pt>
                      <c:pt idx="1195">
                        <c:v>59501</c:v>
                      </c:pt>
                      <c:pt idx="1196">
                        <c:v>59551</c:v>
                      </c:pt>
                      <c:pt idx="1197">
                        <c:v>59601</c:v>
                      </c:pt>
                      <c:pt idx="1198">
                        <c:v>59651</c:v>
                      </c:pt>
                      <c:pt idx="1199">
                        <c:v>59701</c:v>
                      </c:pt>
                      <c:pt idx="1200">
                        <c:v>59751</c:v>
                      </c:pt>
                      <c:pt idx="1201">
                        <c:v>59801</c:v>
                      </c:pt>
                      <c:pt idx="1202">
                        <c:v>59851</c:v>
                      </c:pt>
                      <c:pt idx="1203">
                        <c:v>59901</c:v>
                      </c:pt>
                      <c:pt idx="1204">
                        <c:v>59951</c:v>
                      </c:pt>
                      <c:pt idx="1205">
                        <c:v>60001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'by $50'!$C$4:$C$1209</c:f>
              <c:numCache>
                <c:formatCode>General</c:formatCode>
                <c:ptCount val="12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0.01</c:v>
                </c:pt>
                <c:pt idx="207">
                  <c:v>0.51</c:v>
                </c:pt>
                <c:pt idx="208">
                  <c:v>1.01</c:v>
                </c:pt>
                <c:pt idx="209">
                  <c:v>1.51</c:v>
                </c:pt>
                <c:pt idx="210">
                  <c:v>2.0099999999999998</c:v>
                </c:pt>
                <c:pt idx="211">
                  <c:v>2.5099999999999998</c:v>
                </c:pt>
                <c:pt idx="212">
                  <c:v>3.01</c:v>
                </c:pt>
                <c:pt idx="213">
                  <c:v>3.51</c:v>
                </c:pt>
                <c:pt idx="214">
                  <c:v>4.01</c:v>
                </c:pt>
                <c:pt idx="215">
                  <c:v>4.51</c:v>
                </c:pt>
                <c:pt idx="216">
                  <c:v>5.01</c:v>
                </c:pt>
                <c:pt idx="217">
                  <c:v>5.51</c:v>
                </c:pt>
                <c:pt idx="218">
                  <c:v>6.01</c:v>
                </c:pt>
                <c:pt idx="219">
                  <c:v>6.51</c:v>
                </c:pt>
                <c:pt idx="220">
                  <c:v>7.01</c:v>
                </c:pt>
                <c:pt idx="221">
                  <c:v>7.51</c:v>
                </c:pt>
                <c:pt idx="222">
                  <c:v>8.01</c:v>
                </c:pt>
                <c:pt idx="223">
                  <c:v>8.51</c:v>
                </c:pt>
                <c:pt idx="224">
                  <c:v>9.01</c:v>
                </c:pt>
                <c:pt idx="225">
                  <c:v>9.51</c:v>
                </c:pt>
                <c:pt idx="226">
                  <c:v>10.01</c:v>
                </c:pt>
                <c:pt idx="227">
                  <c:v>10.51</c:v>
                </c:pt>
                <c:pt idx="228">
                  <c:v>11.01</c:v>
                </c:pt>
                <c:pt idx="229">
                  <c:v>11.51</c:v>
                </c:pt>
                <c:pt idx="230">
                  <c:v>12.01</c:v>
                </c:pt>
                <c:pt idx="231">
                  <c:v>12.51</c:v>
                </c:pt>
                <c:pt idx="232">
                  <c:v>13.01</c:v>
                </c:pt>
                <c:pt idx="233">
                  <c:v>13.51</c:v>
                </c:pt>
                <c:pt idx="234">
                  <c:v>14.01</c:v>
                </c:pt>
                <c:pt idx="235">
                  <c:v>14.51</c:v>
                </c:pt>
                <c:pt idx="236">
                  <c:v>15.01</c:v>
                </c:pt>
                <c:pt idx="237">
                  <c:v>15.51</c:v>
                </c:pt>
                <c:pt idx="238">
                  <c:v>16.010000000000009</c:v>
                </c:pt>
                <c:pt idx="239">
                  <c:v>16.510000000000009</c:v>
                </c:pt>
                <c:pt idx="240">
                  <c:v>17.010000000000009</c:v>
                </c:pt>
                <c:pt idx="241">
                  <c:v>17.510000000000009</c:v>
                </c:pt>
                <c:pt idx="242">
                  <c:v>18.010000000000009</c:v>
                </c:pt>
                <c:pt idx="243">
                  <c:v>18.510000000000009</c:v>
                </c:pt>
                <c:pt idx="244">
                  <c:v>19.010000000000009</c:v>
                </c:pt>
                <c:pt idx="245">
                  <c:v>19.510000000000009</c:v>
                </c:pt>
                <c:pt idx="246">
                  <c:v>20.010000000000009</c:v>
                </c:pt>
                <c:pt idx="247">
                  <c:v>20.51</c:v>
                </c:pt>
                <c:pt idx="248">
                  <c:v>21.01</c:v>
                </c:pt>
                <c:pt idx="249">
                  <c:v>21.51</c:v>
                </c:pt>
                <c:pt idx="250">
                  <c:v>22.01</c:v>
                </c:pt>
                <c:pt idx="251">
                  <c:v>22.51</c:v>
                </c:pt>
                <c:pt idx="252">
                  <c:v>23.01</c:v>
                </c:pt>
                <c:pt idx="253">
                  <c:v>23.51</c:v>
                </c:pt>
                <c:pt idx="254">
                  <c:v>24.01</c:v>
                </c:pt>
                <c:pt idx="255">
                  <c:v>24.51</c:v>
                </c:pt>
                <c:pt idx="256">
                  <c:v>25.01</c:v>
                </c:pt>
                <c:pt idx="257">
                  <c:v>25.51</c:v>
                </c:pt>
                <c:pt idx="258">
                  <c:v>26.01</c:v>
                </c:pt>
                <c:pt idx="259">
                  <c:v>26.51</c:v>
                </c:pt>
                <c:pt idx="260">
                  <c:v>27.01</c:v>
                </c:pt>
                <c:pt idx="261">
                  <c:v>27.51</c:v>
                </c:pt>
                <c:pt idx="262">
                  <c:v>28.01</c:v>
                </c:pt>
                <c:pt idx="263">
                  <c:v>28.51</c:v>
                </c:pt>
                <c:pt idx="264">
                  <c:v>29</c:v>
                </c:pt>
                <c:pt idx="265">
                  <c:v>29.01</c:v>
                </c:pt>
                <c:pt idx="266">
                  <c:v>29.51</c:v>
                </c:pt>
                <c:pt idx="267">
                  <c:v>30.01</c:v>
                </c:pt>
                <c:pt idx="268">
                  <c:v>30.51</c:v>
                </c:pt>
                <c:pt idx="269">
                  <c:v>31.01</c:v>
                </c:pt>
                <c:pt idx="270">
                  <c:v>31.51</c:v>
                </c:pt>
                <c:pt idx="271">
                  <c:v>32.01</c:v>
                </c:pt>
                <c:pt idx="272">
                  <c:v>32.51</c:v>
                </c:pt>
                <c:pt idx="273">
                  <c:v>33.01</c:v>
                </c:pt>
                <c:pt idx="274">
                  <c:v>33.51</c:v>
                </c:pt>
                <c:pt idx="275">
                  <c:v>34.01</c:v>
                </c:pt>
                <c:pt idx="276">
                  <c:v>34.51</c:v>
                </c:pt>
                <c:pt idx="277">
                  <c:v>35.01</c:v>
                </c:pt>
                <c:pt idx="278">
                  <c:v>35.51</c:v>
                </c:pt>
                <c:pt idx="279">
                  <c:v>36.01</c:v>
                </c:pt>
                <c:pt idx="280">
                  <c:v>36.51</c:v>
                </c:pt>
                <c:pt idx="281">
                  <c:v>37.01</c:v>
                </c:pt>
                <c:pt idx="282">
                  <c:v>37.51</c:v>
                </c:pt>
                <c:pt idx="283">
                  <c:v>38.01</c:v>
                </c:pt>
                <c:pt idx="284">
                  <c:v>38.51</c:v>
                </c:pt>
                <c:pt idx="285">
                  <c:v>39.01</c:v>
                </c:pt>
                <c:pt idx="286">
                  <c:v>39.51</c:v>
                </c:pt>
                <c:pt idx="287">
                  <c:v>40.01</c:v>
                </c:pt>
                <c:pt idx="288">
                  <c:v>40.51</c:v>
                </c:pt>
                <c:pt idx="289">
                  <c:v>41.01</c:v>
                </c:pt>
                <c:pt idx="290">
                  <c:v>41.51</c:v>
                </c:pt>
                <c:pt idx="291">
                  <c:v>42.01</c:v>
                </c:pt>
                <c:pt idx="292">
                  <c:v>42.51</c:v>
                </c:pt>
                <c:pt idx="293">
                  <c:v>43.01</c:v>
                </c:pt>
                <c:pt idx="294">
                  <c:v>43.51</c:v>
                </c:pt>
                <c:pt idx="295">
                  <c:v>44.01</c:v>
                </c:pt>
                <c:pt idx="296">
                  <c:v>44.51</c:v>
                </c:pt>
                <c:pt idx="297">
                  <c:v>45.01</c:v>
                </c:pt>
                <c:pt idx="298">
                  <c:v>45.51</c:v>
                </c:pt>
                <c:pt idx="299">
                  <c:v>46.01</c:v>
                </c:pt>
                <c:pt idx="300">
                  <c:v>46.51</c:v>
                </c:pt>
                <c:pt idx="301">
                  <c:v>47.01</c:v>
                </c:pt>
                <c:pt idx="302">
                  <c:v>47.51</c:v>
                </c:pt>
                <c:pt idx="303">
                  <c:v>48.01</c:v>
                </c:pt>
                <c:pt idx="304">
                  <c:v>48.51</c:v>
                </c:pt>
                <c:pt idx="305">
                  <c:v>49.01</c:v>
                </c:pt>
                <c:pt idx="306">
                  <c:v>49.51</c:v>
                </c:pt>
                <c:pt idx="307">
                  <c:v>50.01</c:v>
                </c:pt>
                <c:pt idx="308">
                  <c:v>50.51</c:v>
                </c:pt>
                <c:pt idx="309">
                  <c:v>51.01</c:v>
                </c:pt>
                <c:pt idx="310">
                  <c:v>51.51</c:v>
                </c:pt>
                <c:pt idx="311">
                  <c:v>52.01</c:v>
                </c:pt>
                <c:pt idx="312">
                  <c:v>52.51</c:v>
                </c:pt>
                <c:pt idx="313">
                  <c:v>53.01</c:v>
                </c:pt>
                <c:pt idx="314">
                  <c:v>53.51</c:v>
                </c:pt>
                <c:pt idx="315">
                  <c:v>54.01</c:v>
                </c:pt>
                <c:pt idx="316">
                  <c:v>54.51</c:v>
                </c:pt>
                <c:pt idx="317">
                  <c:v>55.01</c:v>
                </c:pt>
                <c:pt idx="318">
                  <c:v>55.51</c:v>
                </c:pt>
                <c:pt idx="319">
                  <c:v>56.01</c:v>
                </c:pt>
                <c:pt idx="320">
                  <c:v>56.51</c:v>
                </c:pt>
                <c:pt idx="321">
                  <c:v>57.01</c:v>
                </c:pt>
                <c:pt idx="322">
                  <c:v>57.51</c:v>
                </c:pt>
                <c:pt idx="323">
                  <c:v>58.01</c:v>
                </c:pt>
                <c:pt idx="324">
                  <c:v>58.51</c:v>
                </c:pt>
                <c:pt idx="325">
                  <c:v>59.01</c:v>
                </c:pt>
                <c:pt idx="326">
                  <c:v>59.51</c:v>
                </c:pt>
                <c:pt idx="327">
                  <c:v>60.01</c:v>
                </c:pt>
                <c:pt idx="328">
                  <c:v>60.51</c:v>
                </c:pt>
                <c:pt idx="329">
                  <c:v>61.01</c:v>
                </c:pt>
                <c:pt idx="330">
                  <c:v>61.51</c:v>
                </c:pt>
                <c:pt idx="331">
                  <c:v>62.01</c:v>
                </c:pt>
                <c:pt idx="332">
                  <c:v>62.51</c:v>
                </c:pt>
                <c:pt idx="333">
                  <c:v>63.01</c:v>
                </c:pt>
                <c:pt idx="334">
                  <c:v>63.51</c:v>
                </c:pt>
                <c:pt idx="335">
                  <c:v>64.010000000000005</c:v>
                </c:pt>
                <c:pt idx="336">
                  <c:v>64.510000000000005</c:v>
                </c:pt>
                <c:pt idx="337">
                  <c:v>65.010000000000005</c:v>
                </c:pt>
                <c:pt idx="338">
                  <c:v>65.510000000000005</c:v>
                </c:pt>
                <c:pt idx="339">
                  <c:v>66.010000000000005</c:v>
                </c:pt>
                <c:pt idx="340">
                  <c:v>66.510000000000005</c:v>
                </c:pt>
                <c:pt idx="341">
                  <c:v>67.010000000000005</c:v>
                </c:pt>
                <c:pt idx="342">
                  <c:v>67.510000000000005</c:v>
                </c:pt>
                <c:pt idx="343">
                  <c:v>68.010000000000005</c:v>
                </c:pt>
                <c:pt idx="344">
                  <c:v>68.510000000000005</c:v>
                </c:pt>
                <c:pt idx="345">
                  <c:v>69.010000000000005</c:v>
                </c:pt>
                <c:pt idx="346">
                  <c:v>69.510000000000005</c:v>
                </c:pt>
                <c:pt idx="347">
                  <c:v>70.010000000000005</c:v>
                </c:pt>
                <c:pt idx="348">
                  <c:v>70.510000000000005</c:v>
                </c:pt>
                <c:pt idx="349">
                  <c:v>71.010000000000005</c:v>
                </c:pt>
                <c:pt idx="350">
                  <c:v>71.510000000000005</c:v>
                </c:pt>
                <c:pt idx="351">
                  <c:v>72.010000000000005</c:v>
                </c:pt>
                <c:pt idx="352">
                  <c:v>72.510000000000005</c:v>
                </c:pt>
                <c:pt idx="353">
                  <c:v>73.010000000000005</c:v>
                </c:pt>
                <c:pt idx="354">
                  <c:v>73.510000000000005</c:v>
                </c:pt>
                <c:pt idx="355">
                  <c:v>74.010000000000005</c:v>
                </c:pt>
                <c:pt idx="356">
                  <c:v>74.510000000000005</c:v>
                </c:pt>
                <c:pt idx="357">
                  <c:v>75.010000000000005</c:v>
                </c:pt>
                <c:pt idx="358">
                  <c:v>75.510000000000005</c:v>
                </c:pt>
                <c:pt idx="359">
                  <c:v>76.010000000000005</c:v>
                </c:pt>
                <c:pt idx="360">
                  <c:v>76.510000000000005</c:v>
                </c:pt>
                <c:pt idx="361">
                  <c:v>77.010000000000005</c:v>
                </c:pt>
                <c:pt idx="362">
                  <c:v>77.510000000000005</c:v>
                </c:pt>
                <c:pt idx="363">
                  <c:v>78.010000000000005</c:v>
                </c:pt>
                <c:pt idx="364">
                  <c:v>78.510000000000005</c:v>
                </c:pt>
                <c:pt idx="365">
                  <c:v>79.010000000000005</c:v>
                </c:pt>
                <c:pt idx="366">
                  <c:v>79.510000000000005</c:v>
                </c:pt>
                <c:pt idx="367">
                  <c:v>80.010000000000005</c:v>
                </c:pt>
                <c:pt idx="368">
                  <c:v>80.510000000000005</c:v>
                </c:pt>
                <c:pt idx="369">
                  <c:v>81.010000000000005</c:v>
                </c:pt>
                <c:pt idx="370">
                  <c:v>81.510000000000005</c:v>
                </c:pt>
                <c:pt idx="371">
                  <c:v>82.01</c:v>
                </c:pt>
                <c:pt idx="372">
                  <c:v>82.51</c:v>
                </c:pt>
                <c:pt idx="373">
                  <c:v>83.01</c:v>
                </c:pt>
                <c:pt idx="374">
                  <c:v>83.51</c:v>
                </c:pt>
                <c:pt idx="375">
                  <c:v>84.01</c:v>
                </c:pt>
                <c:pt idx="376">
                  <c:v>84.51</c:v>
                </c:pt>
                <c:pt idx="377">
                  <c:v>85.01</c:v>
                </c:pt>
                <c:pt idx="378">
                  <c:v>85.51</c:v>
                </c:pt>
                <c:pt idx="379">
                  <c:v>86.01</c:v>
                </c:pt>
                <c:pt idx="380">
                  <c:v>86.51</c:v>
                </c:pt>
                <c:pt idx="381">
                  <c:v>87.01</c:v>
                </c:pt>
                <c:pt idx="382">
                  <c:v>87.51</c:v>
                </c:pt>
                <c:pt idx="383">
                  <c:v>88.01</c:v>
                </c:pt>
                <c:pt idx="384">
                  <c:v>88.51</c:v>
                </c:pt>
                <c:pt idx="385">
                  <c:v>89.01</c:v>
                </c:pt>
                <c:pt idx="386">
                  <c:v>89.51</c:v>
                </c:pt>
                <c:pt idx="387">
                  <c:v>90.01</c:v>
                </c:pt>
                <c:pt idx="388">
                  <c:v>90.51</c:v>
                </c:pt>
                <c:pt idx="389">
                  <c:v>91.01</c:v>
                </c:pt>
                <c:pt idx="390">
                  <c:v>91.51</c:v>
                </c:pt>
                <c:pt idx="391">
                  <c:v>92.01</c:v>
                </c:pt>
                <c:pt idx="392">
                  <c:v>92.51</c:v>
                </c:pt>
                <c:pt idx="393">
                  <c:v>93.01</c:v>
                </c:pt>
                <c:pt idx="394">
                  <c:v>93.51</c:v>
                </c:pt>
                <c:pt idx="395">
                  <c:v>94.01</c:v>
                </c:pt>
                <c:pt idx="396">
                  <c:v>94.51</c:v>
                </c:pt>
                <c:pt idx="397">
                  <c:v>95.01</c:v>
                </c:pt>
                <c:pt idx="398">
                  <c:v>95.51</c:v>
                </c:pt>
                <c:pt idx="399">
                  <c:v>96.01</c:v>
                </c:pt>
                <c:pt idx="400">
                  <c:v>96.51</c:v>
                </c:pt>
                <c:pt idx="401">
                  <c:v>97.01</c:v>
                </c:pt>
                <c:pt idx="402">
                  <c:v>97.51</c:v>
                </c:pt>
                <c:pt idx="403">
                  <c:v>98.01</c:v>
                </c:pt>
                <c:pt idx="404">
                  <c:v>98.51</c:v>
                </c:pt>
                <c:pt idx="405">
                  <c:v>99.01</c:v>
                </c:pt>
                <c:pt idx="406">
                  <c:v>99.51</c:v>
                </c:pt>
                <c:pt idx="407">
                  <c:v>100.01</c:v>
                </c:pt>
                <c:pt idx="408">
                  <c:v>100.51</c:v>
                </c:pt>
                <c:pt idx="409">
                  <c:v>101.01</c:v>
                </c:pt>
                <c:pt idx="410">
                  <c:v>101.5</c:v>
                </c:pt>
                <c:pt idx="411">
                  <c:v>101.51</c:v>
                </c:pt>
                <c:pt idx="412">
                  <c:v>102.01</c:v>
                </c:pt>
                <c:pt idx="413">
                  <c:v>102.51</c:v>
                </c:pt>
                <c:pt idx="414">
                  <c:v>103.01</c:v>
                </c:pt>
                <c:pt idx="415">
                  <c:v>103.51</c:v>
                </c:pt>
                <c:pt idx="416">
                  <c:v>104.01</c:v>
                </c:pt>
                <c:pt idx="417">
                  <c:v>104.51</c:v>
                </c:pt>
                <c:pt idx="418">
                  <c:v>105.01</c:v>
                </c:pt>
                <c:pt idx="419">
                  <c:v>105.51</c:v>
                </c:pt>
                <c:pt idx="420">
                  <c:v>106.01</c:v>
                </c:pt>
                <c:pt idx="421">
                  <c:v>106.51</c:v>
                </c:pt>
                <c:pt idx="422">
                  <c:v>107.01</c:v>
                </c:pt>
                <c:pt idx="423">
                  <c:v>107.51</c:v>
                </c:pt>
                <c:pt idx="424">
                  <c:v>108.01</c:v>
                </c:pt>
                <c:pt idx="425">
                  <c:v>108.51</c:v>
                </c:pt>
                <c:pt idx="426">
                  <c:v>109.01</c:v>
                </c:pt>
                <c:pt idx="427">
                  <c:v>109.51</c:v>
                </c:pt>
                <c:pt idx="428">
                  <c:v>110.01</c:v>
                </c:pt>
                <c:pt idx="429">
                  <c:v>110.51</c:v>
                </c:pt>
                <c:pt idx="430">
                  <c:v>111.01</c:v>
                </c:pt>
                <c:pt idx="431">
                  <c:v>111.51</c:v>
                </c:pt>
                <c:pt idx="432">
                  <c:v>112.01</c:v>
                </c:pt>
                <c:pt idx="433">
                  <c:v>112.51</c:v>
                </c:pt>
                <c:pt idx="434">
                  <c:v>113.01</c:v>
                </c:pt>
                <c:pt idx="435">
                  <c:v>113.51</c:v>
                </c:pt>
                <c:pt idx="436">
                  <c:v>114.01</c:v>
                </c:pt>
                <c:pt idx="437">
                  <c:v>114.51</c:v>
                </c:pt>
                <c:pt idx="438">
                  <c:v>115.01</c:v>
                </c:pt>
                <c:pt idx="439">
                  <c:v>115.51</c:v>
                </c:pt>
                <c:pt idx="440">
                  <c:v>116.01</c:v>
                </c:pt>
                <c:pt idx="441">
                  <c:v>116.51</c:v>
                </c:pt>
                <c:pt idx="442">
                  <c:v>117.01</c:v>
                </c:pt>
                <c:pt idx="443">
                  <c:v>117.51</c:v>
                </c:pt>
                <c:pt idx="444">
                  <c:v>118.01</c:v>
                </c:pt>
                <c:pt idx="445">
                  <c:v>118.51</c:v>
                </c:pt>
                <c:pt idx="446">
                  <c:v>119.01</c:v>
                </c:pt>
                <c:pt idx="447">
                  <c:v>119.51</c:v>
                </c:pt>
                <c:pt idx="448">
                  <c:v>120.01</c:v>
                </c:pt>
                <c:pt idx="449">
                  <c:v>120.51</c:v>
                </c:pt>
                <c:pt idx="450">
                  <c:v>121.01</c:v>
                </c:pt>
                <c:pt idx="451">
                  <c:v>121.51</c:v>
                </c:pt>
                <c:pt idx="452">
                  <c:v>122.01</c:v>
                </c:pt>
                <c:pt idx="453">
                  <c:v>122.51</c:v>
                </c:pt>
                <c:pt idx="454">
                  <c:v>123.01</c:v>
                </c:pt>
                <c:pt idx="455">
                  <c:v>123.51</c:v>
                </c:pt>
                <c:pt idx="456">
                  <c:v>124.01</c:v>
                </c:pt>
                <c:pt idx="457">
                  <c:v>124.51</c:v>
                </c:pt>
                <c:pt idx="458">
                  <c:v>125.01</c:v>
                </c:pt>
                <c:pt idx="459">
                  <c:v>125.51</c:v>
                </c:pt>
                <c:pt idx="460">
                  <c:v>126.01</c:v>
                </c:pt>
                <c:pt idx="461">
                  <c:v>126.51</c:v>
                </c:pt>
                <c:pt idx="462">
                  <c:v>127.01</c:v>
                </c:pt>
                <c:pt idx="463">
                  <c:v>127.51</c:v>
                </c:pt>
                <c:pt idx="464">
                  <c:v>128.01</c:v>
                </c:pt>
                <c:pt idx="465">
                  <c:v>128.51</c:v>
                </c:pt>
                <c:pt idx="466">
                  <c:v>129.01</c:v>
                </c:pt>
                <c:pt idx="467">
                  <c:v>129.51</c:v>
                </c:pt>
                <c:pt idx="468">
                  <c:v>130.01</c:v>
                </c:pt>
                <c:pt idx="469">
                  <c:v>130.51</c:v>
                </c:pt>
                <c:pt idx="470">
                  <c:v>131.01</c:v>
                </c:pt>
                <c:pt idx="471">
                  <c:v>131.51</c:v>
                </c:pt>
                <c:pt idx="472">
                  <c:v>132.01</c:v>
                </c:pt>
                <c:pt idx="473">
                  <c:v>132.51</c:v>
                </c:pt>
                <c:pt idx="474">
                  <c:v>133.01</c:v>
                </c:pt>
                <c:pt idx="475">
                  <c:v>133.51</c:v>
                </c:pt>
                <c:pt idx="476">
                  <c:v>134.01</c:v>
                </c:pt>
                <c:pt idx="477">
                  <c:v>134.51</c:v>
                </c:pt>
                <c:pt idx="478">
                  <c:v>135.01</c:v>
                </c:pt>
                <c:pt idx="479">
                  <c:v>135.51</c:v>
                </c:pt>
                <c:pt idx="480">
                  <c:v>136.01</c:v>
                </c:pt>
                <c:pt idx="481">
                  <c:v>136.51</c:v>
                </c:pt>
                <c:pt idx="482">
                  <c:v>137.01</c:v>
                </c:pt>
                <c:pt idx="483">
                  <c:v>137.51</c:v>
                </c:pt>
                <c:pt idx="484">
                  <c:v>138.01</c:v>
                </c:pt>
                <c:pt idx="485">
                  <c:v>138.51</c:v>
                </c:pt>
                <c:pt idx="486">
                  <c:v>139.01</c:v>
                </c:pt>
                <c:pt idx="487">
                  <c:v>139.51</c:v>
                </c:pt>
                <c:pt idx="488">
                  <c:v>140.01</c:v>
                </c:pt>
                <c:pt idx="489">
                  <c:v>140.51</c:v>
                </c:pt>
                <c:pt idx="490">
                  <c:v>141.01</c:v>
                </c:pt>
                <c:pt idx="491">
                  <c:v>141.51</c:v>
                </c:pt>
                <c:pt idx="492">
                  <c:v>142.01</c:v>
                </c:pt>
                <c:pt idx="493">
                  <c:v>142.51</c:v>
                </c:pt>
                <c:pt idx="494">
                  <c:v>143.01</c:v>
                </c:pt>
                <c:pt idx="495">
                  <c:v>143.51</c:v>
                </c:pt>
                <c:pt idx="496">
                  <c:v>144.01</c:v>
                </c:pt>
                <c:pt idx="497">
                  <c:v>144.51</c:v>
                </c:pt>
                <c:pt idx="498">
                  <c:v>145.01</c:v>
                </c:pt>
                <c:pt idx="499">
                  <c:v>145.51</c:v>
                </c:pt>
                <c:pt idx="500">
                  <c:v>146.01</c:v>
                </c:pt>
                <c:pt idx="501">
                  <c:v>146.51</c:v>
                </c:pt>
                <c:pt idx="502">
                  <c:v>147.01</c:v>
                </c:pt>
                <c:pt idx="503">
                  <c:v>147.51</c:v>
                </c:pt>
                <c:pt idx="504">
                  <c:v>148.01</c:v>
                </c:pt>
                <c:pt idx="505">
                  <c:v>148.51</c:v>
                </c:pt>
                <c:pt idx="506">
                  <c:v>149.01</c:v>
                </c:pt>
                <c:pt idx="507">
                  <c:v>149.51</c:v>
                </c:pt>
                <c:pt idx="508">
                  <c:v>150.01</c:v>
                </c:pt>
                <c:pt idx="509">
                  <c:v>150.51</c:v>
                </c:pt>
                <c:pt idx="510">
                  <c:v>151.01</c:v>
                </c:pt>
                <c:pt idx="511">
                  <c:v>151.51</c:v>
                </c:pt>
                <c:pt idx="512">
                  <c:v>152.01</c:v>
                </c:pt>
                <c:pt idx="513">
                  <c:v>152.51</c:v>
                </c:pt>
                <c:pt idx="514">
                  <c:v>153.01</c:v>
                </c:pt>
                <c:pt idx="515">
                  <c:v>153.51</c:v>
                </c:pt>
                <c:pt idx="516">
                  <c:v>154.01</c:v>
                </c:pt>
                <c:pt idx="517">
                  <c:v>154.51</c:v>
                </c:pt>
                <c:pt idx="518">
                  <c:v>155.01</c:v>
                </c:pt>
                <c:pt idx="519">
                  <c:v>155.51</c:v>
                </c:pt>
                <c:pt idx="520">
                  <c:v>156.01</c:v>
                </c:pt>
                <c:pt idx="521">
                  <c:v>156.51</c:v>
                </c:pt>
                <c:pt idx="522">
                  <c:v>157.01</c:v>
                </c:pt>
                <c:pt idx="523">
                  <c:v>157.51</c:v>
                </c:pt>
                <c:pt idx="524">
                  <c:v>158.01</c:v>
                </c:pt>
                <c:pt idx="525">
                  <c:v>158.51</c:v>
                </c:pt>
                <c:pt idx="526">
                  <c:v>159.01</c:v>
                </c:pt>
                <c:pt idx="527">
                  <c:v>159.51</c:v>
                </c:pt>
                <c:pt idx="528">
                  <c:v>160.01</c:v>
                </c:pt>
                <c:pt idx="529">
                  <c:v>160.51</c:v>
                </c:pt>
                <c:pt idx="530">
                  <c:v>161.01</c:v>
                </c:pt>
                <c:pt idx="531">
                  <c:v>161.51</c:v>
                </c:pt>
                <c:pt idx="532">
                  <c:v>162.01</c:v>
                </c:pt>
                <c:pt idx="533">
                  <c:v>162.51</c:v>
                </c:pt>
                <c:pt idx="534">
                  <c:v>163.01</c:v>
                </c:pt>
                <c:pt idx="535">
                  <c:v>163.51</c:v>
                </c:pt>
                <c:pt idx="536">
                  <c:v>164.01</c:v>
                </c:pt>
                <c:pt idx="537">
                  <c:v>164.51</c:v>
                </c:pt>
                <c:pt idx="538">
                  <c:v>165.01</c:v>
                </c:pt>
                <c:pt idx="539">
                  <c:v>165.51</c:v>
                </c:pt>
                <c:pt idx="540">
                  <c:v>166.01</c:v>
                </c:pt>
                <c:pt idx="541">
                  <c:v>166.51</c:v>
                </c:pt>
                <c:pt idx="542">
                  <c:v>167.01</c:v>
                </c:pt>
                <c:pt idx="543">
                  <c:v>167.51</c:v>
                </c:pt>
                <c:pt idx="544">
                  <c:v>168.01</c:v>
                </c:pt>
                <c:pt idx="545">
                  <c:v>168.51</c:v>
                </c:pt>
                <c:pt idx="546">
                  <c:v>169.01</c:v>
                </c:pt>
                <c:pt idx="547">
                  <c:v>169.51</c:v>
                </c:pt>
                <c:pt idx="548">
                  <c:v>170.01</c:v>
                </c:pt>
                <c:pt idx="549">
                  <c:v>170.51</c:v>
                </c:pt>
                <c:pt idx="550">
                  <c:v>171.01</c:v>
                </c:pt>
                <c:pt idx="551">
                  <c:v>171.51</c:v>
                </c:pt>
                <c:pt idx="552">
                  <c:v>172.01</c:v>
                </c:pt>
                <c:pt idx="553">
                  <c:v>172.51</c:v>
                </c:pt>
                <c:pt idx="554">
                  <c:v>173.01</c:v>
                </c:pt>
                <c:pt idx="555">
                  <c:v>173.51</c:v>
                </c:pt>
                <c:pt idx="556">
                  <c:v>174.01</c:v>
                </c:pt>
                <c:pt idx="557">
                  <c:v>174.51</c:v>
                </c:pt>
                <c:pt idx="558">
                  <c:v>175.01</c:v>
                </c:pt>
                <c:pt idx="559">
                  <c:v>175.51</c:v>
                </c:pt>
                <c:pt idx="560">
                  <c:v>176.01</c:v>
                </c:pt>
                <c:pt idx="561">
                  <c:v>176.51</c:v>
                </c:pt>
                <c:pt idx="562">
                  <c:v>177.01</c:v>
                </c:pt>
                <c:pt idx="563">
                  <c:v>177.51</c:v>
                </c:pt>
                <c:pt idx="564">
                  <c:v>178.01</c:v>
                </c:pt>
                <c:pt idx="565">
                  <c:v>178.51</c:v>
                </c:pt>
                <c:pt idx="566">
                  <c:v>179.01</c:v>
                </c:pt>
                <c:pt idx="567">
                  <c:v>179.51</c:v>
                </c:pt>
                <c:pt idx="568">
                  <c:v>180.01</c:v>
                </c:pt>
                <c:pt idx="569">
                  <c:v>180.51</c:v>
                </c:pt>
                <c:pt idx="570">
                  <c:v>181.01</c:v>
                </c:pt>
                <c:pt idx="571">
                  <c:v>181.51</c:v>
                </c:pt>
                <c:pt idx="572">
                  <c:v>182.01</c:v>
                </c:pt>
                <c:pt idx="573">
                  <c:v>182.51</c:v>
                </c:pt>
                <c:pt idx="574">
                  <c:v>183.01</c:v>
                </c:pt>
                <c:pt idx="575">
                  <c:v>183.51</c:v>
                </c:pt>
                <c:pt idx="576">
                  <c:v>184.01</c:v>
                </c:pt>
                <c:pt idx="577">
                  <c:v>184.51</c:v>
                </c:pt>
                <c:pt idx="578">
                  <c:v>185.01</c:v>
                </c:pt>
                <c:pt idx="579">
                  <c:v>185.51</c:v>
                </c:pt>
                <c:pt idx="580">
                  <c:v>186.01</c:v>
                </c:pt>
                <c:pt idx="581">
                  <c:v>186.51</c:v>
                </c:pt>
                <c:pt idx="582">
                  <c:v>187.01</c:v>
                </c:pt>
                <c:pt idx="583">
                  <c:v>187.51</c:v>
                </c:pt>
                <c:pt idx="584">
                  <c:v>188.01</c:v>
                </c:pt>
                <c:pt idx="585">
                  <c:v>188.51</c:v>
                </c:pt>
                <c:pt idx="586">
                  <c:v>189.01</c:v>
                </c:pt>
                <c:pt idx="587">
                  <c:v>189.51</c:v>
                </c:pt>
                <c:pt idx="588">
                  <c:v>190.01</c:v>
                </c:pt>
                <c:pt idx="589">
                  <c:v>190.51</c:v>
                </c:pt>
                <c:pt idx="590">
                  <c:v>191.01</c:v>
                </c:pt>
                <c:pt idx="591">
                  <c:v>191.51</c:v>
                </c:pt>
                <c:pt idx="592">
                  <c:v>192.01</c:v>
                </c:pt>
                <c:pt idx="593">
                  <c:v>192.51</c:v>
                </c:pt>
                <c:pt idx="594">
                  <c:v>193.01</c:v>
                </c:pt>
                <c:pt idx="595">
                  <c:v>193.51</c:v>
                </c:pt>
                <c:pt idx="596">
                  <c:v>194.01</c:v>
                </c:pt>
                <c:pt idx="597">
                  <c:v>194.51</c:v>
                </c:pt>
                <c:pt idx="598">
                  <c:v>195.01</c:v>
                </c:pt>
                <c:pt idx="599">
                  <c:v>195.51</c:v>
                </c:pt>
                <c:pt idx="600">
                  <c:v>196.01</c:v>
                </c:pt>
                <c:pt idx="601">
                  <c:v>196.51</c:v>
                </c:pt>
                <c:pt idx="602">
                  <c:v>197.01</c:v>
                </c:pt>
                <c:pt idx="603">
                  <c:v>197.51</c:v>
                </c:pt>
                <c:pt idx="604">
                  <c:v>198.01</c:v>
                </c:pt>
                <c:pt idx="605">
                  <c:v>198.51</c:v>
                </c:pt>
                <c:pt idx="606">
                  <c:v>199.01</c:v>
                </c:pt>
                <c:pt idx="607">
                  <c:v>199.51</c:v>
                </c:pt>
                <c:pt idx="608">
                  <c:v>200.01</c:v>
                </c:pt>
                <c:pt idx="609">
                  <c:v>200.51</c:v>
                </c:pt>
                <c:pt idx="610">
                  <c:v>201.01</c:v>
                </c:pt>
                <c:pt idx="611">
                  <c:v>201.51</c:v>
                </c:pt>
                <c:pt idx="612">
                  <c:v>202.01</c:v>
                </c:pt>
                <c:pt idx="613">
                  <c:v>202.51</c:v>
                </c:pt>
                <c:pt idx="614">
                  <c:v>203.01</c:v>
                </c:pt>
                <c:pt idx="615">
                  <c:v>203.51</c:v>
                </c:pt>
                <c:pt idx="616">
                  <c:v>204.01</c:v>
                </c:pt>
                <c:pt idx="617">
                  <c:v>204.51</c:v>
                </c:pt>
                <c:pt idx="618">
                  <c:v>205.01</c:v>
                </c:pt>
                <c:pt idx="619">
                  <c:v>205.51</c:v>
                </c:pt>
                <c:pt idx="620">
                  <c:v>206.01</c:v>
                </c:pt>
                <c:pt idx="621">
                  <c:v>206.51</c:v>
                </c:pt>
                <c:pt idx="622">
                  <c:v>207.01</c:v>
                </c:pt>
                <c:pt idx="623">
                  <c:v>207.51</c:v>
                </c:pt>
                <c:pt idx="624">
                  <c:v>208.01</c:v>
                </c:pt>
                <c:pt idx="625">
                  <c:v>208.51</c:v>
                </c:pt>
                <c:pt idx="626">
                  <c:v>209.01</c:v>
                </c:pt>
                <c:pt idx="627">
                  <c:v>209.51</c:v>
                </c:pt>
                <c:pt idx="628">
                  <c:v>210.01</c:v>
                </c:pt>
                <c:pt idx="629">
                  <c:v>210.51</c:v>
                </c:pt>
                <c:pt idx="630">
                  <c:v>211.01</c:v>
                </c:pt>
                <c:pt idx="631">
                  <c:v>211.51</c:v>
                </c:pt>
                <c:pt idx="632">
                  <c:v>212.01</c:v>
                </c:pt>
                <c:pt idx="633">
                  <c:v>212.51</c:v>
                </c:pt>
                <c:pt idx="634">
                  <c:v>213.01</c:v>
                </c:pt>
                <c:pt idx="635">
                  <c:v>213.51</c:v>
                </c:pt>
                <c:pt idx="636">
                  <c:v>214.01</c:v>
                </c:pt>
                <c:pt idx="637">
                  <c:v>214.51</c:v>
                </c:pt>
                <c:pt idx="638">
                  <c:v>215.01</c:v>
                </c:pt>
                <c:pt idx="639">
                  <c:v>215.51</c:v>
                </c:pt>
                <c:pt idx="640">
                  <c:v>216.01</c:v>
                </c:pt>
                <c:pt idx="641">
                  <c:v>216.51</c:v>
                </c:pt>
                <c:pt idx="642">
                  <c:v>217.01</c:v>
                </c:pt>
                <c:pt idx="643">
                  <c:v>217.51</c:v>
                </c:pt>
                <c:pt idx="644">
                  <c:v>218.01</c:v>
                </c:pt>
                <c:pt idx="645">
                  <c:v>218.51</c:v>
                </c:pt>
                <c:pt idx="646">
                  <c:v>219.01</c:v>
                </c:pt>
                <c:pt idx="647">
                  <c:v>219.51</c:v>
                </c:pt>
                <c:pt idx="648">
                  <c:v>220.01</c:v>
                </c:pt>
                <c:pt idx="649">
                  <c:v>220.51</c:v>
                </c:pt>
                <c:pt idx="650">
                  <c:v>221.01</c:v>
                </c:pt>
                <c:pt idx="651">
                  <c:v>221.51</c:v>
                </c:pt>
                <c:pt idx="652">
                  <c:v>222.01</c:v>
                </c:pt>
                <c:pt idx="653">
                  <c:v>222.51</c:v>
                </c:pt>
                <c:pt idx="654">
                  <c:v>223.01</c:v>
                </c:pt>
                <c:pt idx="655">
                  <c:v>223.51</c:v>
                </c:pt>
                <c:pt idx="656">
                  <c:v>224.01</c:v>
                </c:pt>
                <c:pt idx="657">
                  <c:v>224.51</c:v>
                </c:pt>
                <c:pt idx="658">
                  <c:v>225.01</c:v>
                </c:pt>
                <c:pt idx="659">
                  <c:v>225.51</c:v>
                </c:pt>
                <c:pt idx="660">
                  <c:v>226.01</c:v>
                </c:pt>
                <c:pt idx="661">
                  <c:v>226.51</c:v>
                </c:pt>
                <c:pt idx="662">
                  <c:v>227.01</c:v>
                </c:pt>
                <c:pt idx="663">
                  <c:v>227.51</c:v>
                </c:pt>
                <c:pt idx="664">
                  <c:v>228.01</c:v>
                </c:pt>
                <c:pt idx="665">
                  <c:v>228.51</c:v>
                </c:pt>
                <c:pt idx="666">
                  <c:v>229.01</c:v>
                </c:pt>
                <c:pt idx="667">
                  <c:v>229.51</c:v>
                </c:pt>
                <c:pt idx="668">
                  <c:v>230.01</c:v>
                </c:pt>
                <c:pt idx="669">
                  <c:v>230.51</c:v>
                </c:pt>
                <c:pt idx="670">
                  <c:v>231.01</c:v>
                </c:pt>
                <c:pt idx="671">
                  <c:v>231.51</c:v>
                </c:pt>
                <c:pt idx="672">
                  <c:v>232.01</c:v>
                </c:pt>
                <c:pt idx="673">
                  <c:v>232.51</c:v>
                </c:pt>
                <c:pt idx="674">
                  <c:v>233.01</c:v>
                </c:pt>
                <c:pt idx="675">
                  <c:v>233.51</c:v>
                </c:pt>
                <c:pt idx="676">
                  <c:v>234.01</c:v>
                </c:pt>
                <c:pt idx="677">
                  <c:v>234.51</c:v>
                </c:pt>
                <c:pt idx="678">
                  <c:v>235.01</c:v>
                </c:pt>
                <c:pt idx="679">
                  <c:v>235.51</c:v>
                </c:pt>
                <c:pt idx="680">
                  <c:v>236.01</c:v>
                </c:pt>
                <c:pt idx="681">
                  <c:v>236.51</c:v>
                </c:pt>
                <c:pt idx="682">
                  <c:v>237.01</c:v>
                </c:pt>
                <c:pt idx="683">
                  <c:v>237.51</c:v>
                </c:pt>
                <c:pt idx="684">
                  <c:v>238.01</c:v>
                </c:pt>
                <c:pt idx="685">
                  <c:v>238.51</c:v>
                </c:pt>
                <c:pt idx="686">
                  <c:v>239.01</c:v>
                </c:pt>
                <c:pt idx="687">
                  <c:v>239.51</c:v>
                </c:pt>
                <c:pt idx="688">
                  <c:v>240.01</c:v>
                </c:pt>
                <c:pt idx="689">
                  <c:v>240.51</c:v>
                </c:pt>
                <c:pt idx="690">
                  <c:v>241.01</c:v>
                </c:pt>
                <c:pt idx="691">
                  <c:v>241.51</c:v>
                </c:pt>
                <c:pt idx="692">
                  <c:v>242.01</c:v>
                </c:pt>
                <c:pt idx="693">
                  <c:v>242.51</c:v>
                </c:pt>
                <c:pt idx="694">
                  <c:v>243.01</c:v>
                </c:pt>
                <c:pt idx="695">
                  <c:v>243.51</c:v>
                </c:pt>
                <c:pt idx="696">
                  <c:v>244.01</c:v>
                </c:pt>
                <c:pt idx="697">
                  <c:v>244.51</c:v>
                </c:pt>
                <c:pt idx="698">
                  <c:v>245.01</c:v>
                </c:pt>
                <c:pt idx="699">
                  <c:v>245.51</c:v>
                </c:pt>
                <c:pt idx="700">
                  <c:v>246.01</c:v>
                </c:pt>
                <c:pt idx="701">
                  <c:v>246.51</c:v>
                </c:pt>
                <c:pt idx="702">
                  <c:v>247.01</c:v>
                </c:pt>
                <c:pt idx="703">
                  <c:v>247.51</c:v>
                </c:pt>
                <c:pt idx="704">
                  <c:v>248.01</c:v>
                </c:pt>
                <c:pt idx="705">
                  <c:v>248.51</c:v>
                </c:pt>
                <c:pt idx="706">
                  <c:v>249.01</c:v>
                </c:pt>
                <c:pt idx="707">
                  <c:v>249.51</c:v>
                </c:pt>
                <c:pt idx="708">
                  <c:v>250.01</c:v>
                </c:pt>
                <c:pt idx="709">
                  <c:v>250.51</c:v>
                </c:pt>
                <c:pt idx="710">
                  <c:v>251.01</c:v>
                </c:pt>
                <c:pt idx="711">
                  <c:v>251.51</c:v>
                </c:pt>
                <c:pt idx="712">
                  <c:v>252.01</c:v>
                </c:pt>
                <c:pt idx="713">
                  <c:v>252.51</c:v>
                </c:pt>
                <c:pt idx="714">
                  <c:v>253.01</c:v>
                </c:pt>
                <c:pt idx="715">
                  <c:v>253.51</c:v>
                </c:pt>
                <c:pt idx="716">
                  <c:v>254.01</c:v>
                </c:pt>
                <c:pt idx="717">
                  <c:v>254.51</c:v>
                </c:pt>
                <c:pt idx="718">
                  <c:v>255.01</c:v>
                </c:pt>
                <c:pt idx="719">
                  <c:v>255.51</c:v>
                </c:pt>
                <c:pt idx="720">
                  <c:v>256.01</c:v>
                </c:pt>
                <c:pt idx="721">
                  <c:v>256.51</c:v>
                </c:pt>
                <c:pt idx="722">
                  <c:v>257.01</c:v>
                </c:pt>
                <c:pt idx="723">
                  <c:v>257.51</c:v>
                </c:pt>
                <c:pt idx="724">
                  <c:v>258.01</c:v>
                </c:pt>
                <c:pt idx="725">
                  <c:v>258.51</c:v>
                </c:pt>
                <c:pt idx="726">
                  <c:v>259.01</c:v>
                </c:pt>
                <c:pt idx="727">
                  <c:v>259.51</c:v>
                </c:pt>
                <c:pt idx="728">
                  <c:v>260.01</c:v>
                </c:pt>
                <c:pt idx="729">
                  <c:v>260.51</c:v>
                </c:pt>
                <c:pt idx="730">
                  <c:v>261.01</c:v>
                </c:pt>
                <c:pt idx="731">
                  <c:v>261.51</c:v>
                </c:pt>
                <c:pt idx="732">
                  <c:v>262.01</c:v>
                </c:pt>
                <c:pt idx="733">
                  <c:v>262.51</c:v>
                </c:pt>
                <c:pt idx="734">
                  <c:v>263.01</c:v>
                </c:pt>
                <c:pt idx="735">
                  <c:v>263.51</c:v>
                </c:pt>
                <c:pt idx="736">
                  <c:v>264.01</c:v>
                </c:pt>
                <c:pt idx="737">
                  <c:v>264.51</c:v>
                </c:pt>
                <c:pt idx="738">
                  <c:v>265.01</c:v>
                </c:pt>
                <c:pt idx="739">
                  <c:v>265.51</c:v>
                </c:pt>
                <c:pt idx="740">
                  <c:v>266.01</c:v>
                </c:pt>
                <c:pt idx="741">
                  <c:v>266.51</c:v>
                </c:pt>
                <c:pt idx="742">
                  <c:v>267.01</c:v>
                </c:pt>
                <c:pt idx="743">
                  <c:v>267.51</c:v>
                </c:pt>
                <c:pt idx="744">
                  <c:v>268.01</c:v>
                </c:pt>
                <c:pt idx="745">
                  <c:v>268.51</c:v>
                </c:pt>
                <c:pt idx="746">
                  <c:v>269.01</c:v>
                </c:pt>
                <c:pt idx="747">
                  <c:v>269.51</c:v>
                </c:pt>
                <c:pt idx="748">
                  <c:v>270.01</c:v>
                </c:pt>
                <c:pt idx="749">
                  <c:v>270.51</c:v>
                </c:pt>
                <c:pt idx="750">
                  <c:v>271.01</c:v>
                </c:pt>
                <c:pt idx="751">
                  <c:v>271.51</c:v>
                </c:pt>
                <c:pt idx="752">
                  <c:v>272.01</c:v>
                </c:pt>
                <c:pt idx="753">
                  <c:v>272.51</c:v>
                </c:pt>
                <c:pt idx="754">
                  <c:v>273.01</c:v>
                </c:pt>
                <c:pt idx="755">
                  <c:v>273.51</c:v>
                </c:pt>
                <c:pt idx="756">
                  <c:v>274.01</c:v>
                </c:pt>
                <c:pt idx="757">
                  <c:v>274.51</c:v>
                </c:pt>
                <c:pt idx="758">
                  <c:v>275.01</c:v>
                </c:pt>
                <c:pt idx="759">
                  <c:v>275.51</c:v>
                </c:pt>
                <c:pt idx="760">
                  <c:v>276.01</c:v>
                </c:pt>
                <c:pt idx="761">
                  <c:v>276.51</c:v>
                </c:pt>
                <c:pt idx="762">
                  <c:v>277.01</c:v>
                </c:pt>
                <c:pt idx="763">
                  <c:v>277.51</c:v>
                </c:pt>
                <c:pt idx="764">
                  <c:v>278.01</c:v>
                </c:pt>
                <c:pt idx="765">
                  <c:v>278.51</c:v>
                </c:pt>
                <c:pt idx="766">
                  <c:v>279.01</c:v>
                </c:pt>
                <c:pt idx="767">
                  <c:v>279.51</c:v>
                </c:pt>
                <c:pt idx="768">
                  <c:v>280.01</c:v>
                </c:pt>
                <c:pt idx="769">
                  <c:v>280.51</c:v>
                </c:pt>
                <c:pt idx="770">
                  <c:v>281.01</c:v>
                </c:pt>
                <c:pt idx="771">
                  <c:v>281.51</c:v>
                </c:pt>
                <c:pt idx="772">
                  <c:v>282.01</c:v>
                </c:pt>
                <c:pt idx="773">
                  <c:v>282.51</c:v>
                </c:pt>
                <c:pt idx="774">
                  <c:v>283.01</c:v>
                </c:pt>
                <c:pt idx="775">
                  <c:v>283.51</c:v>
                </c:pt>
                <c:pt idx="776">
                  <c:v>284.01</c:v>
                </c:pt>
                <c:pt idx="777">
                  <c:v>284.51</c:v>
                </c:pt>
                <c:pt idx="778">
                  <c:v>285.01</c:v>
                </c:pt>
                <c:pt idx="779">
                  <c:v>285.51</c:v>
                </c:pt>
                <c:pt idx="780">
                  <c:v>286.01</c:v>
                </c:pt>
                <c:pt idx="781">
                  <c:v>286.51</c:v>
                </c:pt>
                <c:pt idx="782">
                  <c:v>287.01</c:v>
                </c:pt>
                <c:pt idx="783">
                  <c:v>287.51</c:v>
                </c:pt>
                <c:pt idx="784">
                  <c:v>288.01</c:v>
                </c:pt>
                <c:pt idx="785">
                  <c:v>288.51</c:v>
                </c:pt>
                <c:pt idx="786">
                  <c:v>289.01</c:v>
                </c:pt>
                <c:pt idx="787">
                  <c:v>289.51</c:v>
                </c:pt>
                <c:pt idx="788">
                  <c:v>290.01</c:v>
                </c:pt>
                <c:pt idx="789">
                  <c:v>290.51</c:v>
                </c:pt>
                <c:pt idx="790">
                  <c:v>291.01</c:v>
                </c:pt>
                <c:pt idx="791">
                  <c:v>291.51</c:v>
                </c:pt>
                <c:pt idx="792">
                  <c:v>292.01</c:v>
                </c:pt>
                <c:pt idx="793">
                  <c:v>292.51</c:v>
                </c:pt>
                <c:pt idx="794">
                  <c:v>293.01</c:v>
                </c:pt>
                <c:pt idx="795">
                  <c:v>293.51</c:v>
                </c:pt>
                <c:pt idx="796">
                  <c:v>294.01</c:v>
                </c:pt>
                <c:pt idx="797">
                  <c:v>294.51</c:v>
                </c:pt>
                <c:pt idx="798">
                  <c:v>295.01</c:v>
                </c:pt>
                <c:pt idx="799">
                  <c:v>295.51</c:v>
                </c:pt>
                <c:pt idx="800">
                  <c:v>296.01</c:v>
                </c:pt>
                <c:pt idx="801">
                  <c:v>296.51</c:v>
                </c:pt>
                <c:pt idx="802">
                  <c:v>297.01</c:v>
                </c:pt>
                <c:pt idx="803">
                  <c:v>297.51</c:v>
                </c:pt>
                <c:pt idx="804">
                  <c:v>298.01</c:v>
                </c:pt>
                <c:pt idx="805">
                  <c:v>298.51</c:v>
                </c:pt>
                <c:pt idx="806">
                  <c:v>299.01</c:v>
                </c:pt>
                <c:pt idx="807">
                  <c:v>299.51</c:v>
                </c:pt>
                <c:pt idx="808">
                  <c:v>300.01</c:v>
                </c:pt>
                <c:pt idx="809">
                  <c:v>300.51</c:v>
                </c:pt>
                <c:pt idx="810">
                  <c:v>301.01</c:v>
                </c:pt>
                <c:pt idx="811">
                  <c:v>301.51</c:v>
                </c:pt>
                <c:pt idx="812">
                  <c:v>302.01</c:v>
                </c:pt>
                <c:pt idx="813">
                  <c:v>302.51</c:v>
                </c:pt>
                <c:pt idx="814">
                  <c:v>303.01</c:v>
                </c:pt>
                <c:pt idx="815">
                  <c:v>303.51</c:v>
                </c:pt>
                <c:pt idx="816">
                  <c:v>304.01</c:v>
                </c:pt>
                <c:pt idx="817">
                  <c:v>304.51</c:v>
                </c:pt>
                <c:pt idx="818">
                  <c:v>305.01</c:v>
                </c:pt>
                <c:pt idx="819">
                  <c:v>305.51</c:v>
                </c:pt>
                <c:pt idx="820">
                  <c:v>306.01</c:v>
                </c:pt>
                <c:pt idx="821">
                  <c:v>306.51</c:v>
                </c:pt>
                <c:pt idx="822">
                  <c:v>307.01</c:v>
                </c:pt>
                <c:pt idx="823">
                  <c:v>307.51</c:v>
                </c:pt>
                <c:pt idx="824">
                  <c:v>308.01</c:v>
                </c:pt>
                <c:pt idx="825">
                  <c:v>308.51</c:v>
                </c:pt>
                <c:pt idx="826">
                  <c:v>309.01</c:v>
                </c:pt>
                <c:pt idx="827">
                  <c:v>309.51</c:v>
                </c:pt>
                <c:pt idx="828">
                  <c:v>310.01</c:v>
                </c:pt>
                <c:pt idx="829">
                  <c:v>310.51</c:v>
                </c:pt>
                <c:pt idx="830">
                  <c:v>311.01</c:v>
                </c:pt>
                <c:pt idx="831">
                  <c:v>311.51</c:v>
                </c:pt>
                <c:pt idx="832">
                  <c:v>312.01</c:v>
                </c:pt>
                <c:pt idx="833">
                  <c:v>312.51</c:v>
                </c:pt>
                <c:pt idx="834">
                  <c:v>313.01</c:v>
                </c:pt>
                <c:pt idx="835">
                  <c:v>313.51</c:v>
                </c:pt>
                <c:pt idx="836">
                  <c:v>314.01</c:v>
                </c:pt>
                <c:pt idx="837">
                  <c:v>314.51</c:v>
                </c:pt>
                <c:pt idx="838">
                  <c:v>315.01</c:v>
                </c:pt>
                <c:pt idx="839">
                  <c:v>315.51</c:v>
                </c:pt>
                <c:pt idx="840">
                  <c:v>316.01</c:v>
                </c:pt>
                <c:pt idx="841">
                  <c:v>316.51</c:v>
                </c:pt>
                <c:pt idx="842">
                  <c:v>317.01</c:v>
                </c:pt>
                <c:pt idx="843">
                  <c:v>317.51</c:v>
                </c:pt>
                <c:pt idx="844">
                  <c:v>318.01</c:v>
                </c:pt>
                <c:pt idx="845">
                  <c:v>318.51</c:v>
                </c:pt>
                <c:pt idx="846">
                  <c:v>319.01</c:v>
                </c:pt>
                <c:pt idx="847">
                  <c:v>319.51</c:v>
                </c:pt>
                <c:pt idx="848">
                  <c:v>320.01</c:v>
                </c:pt>
                <c:pt idx="849">
                  <c:v>320.51</c:v>
                </c:pt>
                <c:pt idx="850">
                  <c:v>321.01</c:v>
                </c:pt>
                <c:pt idx="851">
                  <c:v>321.51</c:v>
                </c:pt>
                <c:pt idx="852">
                  <c:v>322.01</c:v>
                </c:pt>
                <c:pt idx="853">
                  <c:v>322.51</c:v>
                </c:pt>
                <c:pt idx="854">
                  <c:v>323.01</c:v>
                </c:pt>
                <c:pt idx="855">
                  <c:v>323.51</c:v>
                </c:pt>
                <c:pt idx="856">
                  <c:v>324.01</c:v>
                </c:pt>
                <c:pt idx="857">
                  <c:v>324.51</c:v>
                </c:pt>
                <c:pt idx="858">
                  <c:v>325.01</c:v>
                </c:pt>
                <c:pt idx="859">
                  <c:v>325.51</c:v>
                </c:pt>
                <c:pt idx="860">
                  <c:v>326.01</c:v>
                </c:pt>
                <c:pt idx="861">
                  <c:v>326.51</c:v>
                </c:pt>
                <c:pt idx="862">
                  <c:v>327.01</c:v>
                </c:pt>
                <c:pt idx="863">
                  <c:v>327.51</c:v>
                </c:pt>
                <c:pt idx="864">
                  <c:v>328.01</c:v>
                </c:pt>
                <c:pt idx="865">
                  <c:v>328.51</c:v>
                </c:pt>
                <c:pt idx="866">
                  <c:v>329.01</c:v>
                </c:pt>
                <c:pt idx="867">
                  <c:v>329.51</c:v>
                </c:pt>
                <c:pt idx="868">
                  <c:v>330.01</c:v>
                </c:pt>
                <c:pt idx="869">
                  <c:v>330.51</c:v>
                </c:pt>
                <c:pt idx="870">
                  <c:v>331.01</c:v>
                </c:pt>
                <c:pt idx="871">
                  <c:v>331.51</c:v>
                </c:pt>
                <c:pt idx="872">
                  <c:v>332.01</c:v>
                </c:pt>
                <c:pt idx="873">
                  <c:v>332.51</c:v>
                </c:pt>
                <c:pt idx="874">
                  <c:v>333.01</c:v>
                </c:pt>
                <c:pt idx="875">
                  <c:v>333.51</c:v>
                </c:pt>
                <c:pt idx="876">
                  <c:v>334.01</c:v>
                </c:pt>
                <c:pt idx="877">
                  <c:v>334.51</c:v>
                </c:pt>
                <c:pt idx="878">
                  <c:v>335.01</c:v>
                </c:pt>
                <c:pt idx="879">
                  <c:v>335.51</c:v>
                </c:pt>
                <c:pt idx="880">
                  <c:v>336.01</c:v>
                </c:pt>
                <c:pt idx="881">
                  <c:v>336.51</c:v>
                </c:pt>
                <c:pt idx="882">
                  <c:v>337.01</c:v>
                </c:pt>
                <c:pt idx="883">
                  <c:v>337.51</c:v>
                </c:pt>
                <c:pt idx="884">
                  <c:v>338.01</c:v>
                </c:pt>
                <c:pt idx="885">
                  <c:v>338.51</c:v>
                </c:pt>
                <c:pt idx="886">
                  <c:v>339.01</c:v>
                </c:pt>
                <c:pt idx="887">
                  <c:v>339.51</c:v>
                </c:pt>
                <c:pt idx="888">
                  <c:v>340.01</c:v>
                </c:pt>
                <c:pt idx="889">
                  <c:v>340.51</c:v>
                </c:pt>
                <c:pt idx="890">
                  <c:v>341.01</c:v>
                </c:pt>
                <c:pt idx="891">
                  <c:v>341.51</c:v>
                </c:pt>
                <c:pt idx="892">
                  <c:v>342.01</c:v>
                </c:pt>
                <c:pt idx="893">
                  <c:v>342.51</c:v>
                </c:pt>
                <c:pt idx="894">
                  <c:v>343.01</c:v>
                </c:pt>
                <c:pt idx="895">
                  <c:v>343.51</c:v>
                </c:pt>
                <c:pt idx="896">
                  <c:v>344.01</c:v>
                </c:pt>
                <c:pt idx="897">
                  <c:v>344.51</c:v>
                </c:pt>
                <c:pt idx="898">
                  <c:v>345.01</c:v>
                </c:pt>
                <c:pt idx="899">
                  <c:v>345.51</c:v>
                </c:pt>
                <c:pt idx="900">
                  <c:v>346.01</c:v>
                </c:pt>
                <c:pt idx="901">
                  <c:v>346.51</c:v>
                </c:pt>
                <c:pt idx="902">
                  <c:v>347.01</c:v>
                </c:pt>
                <c:pt idx="903">
                  <c:v>347.51</c:v>
                </c:pt>
                <c:pt idx="904">
                  <c:v>348.01</c:v>
                </c:pt>
                <c:pt idx="905">
                  <c:v>348.51</c:v>
                </c:pt>
                <c:pt idx="906">
                  <c:v>349.01</c:v>
                </c:pt>
                <c:pt idx="907">
                  <c:v>349.51</c:v>
                </c:pt>
                <c:pt idx="908">
                  <c:v>350.01</c:v>
                </c:pt>
                <c:pt idx="909">
                  <c:v>350.51</c:v>
                </c:pt>
                <c:pt idx="910">
                  <c:v>351.01</c:v>
                </c:pt>
                <c:pt idx="911">
                  <c:v>351.51</c:v>
                </c:pt>
                <c:pt idx="912">
                  <c:v>352.01</c:v>
                </c:pt>
                <c:pt idx="913">
                  <c:v>352.51</c:v>
                </c:pt>
                <c:pt idx="914">
                  <c:v>353.01</c:v>
                </c:pt>
                <c:pt idx="915">
                  <c:v>353.51</c:v>
                </c:pt>
                <c:pt idx="916">
                  <c:v>354.01</c:v>
                </c:pt>
                <c:pt idx="917">
                  <c:v>354.51</c:v>
                </c:pt>
                <c:pt idx="918">
                  <c:v>355.01</c:v>
                </c:pt>
                <c:pt idx="919">
                  <c:v>355.51</c:v>
                </c:pt>
                <c:pt idx="920">
                  <c:v>356.01</c:v>
                </c:pt>
                <c:pt idx="921">
                  <c:v>356.51</c:v>
                </c:pt>
                <c:pt idx="922">
                  <c:v>357.01</c:v>
                </c:pt>
                <c:pt idx="923">
                  <c:v>357.51</c:v>
                </c:pt>
                <c:pt idx="924">
                  <c:v>358.01</c:v>
                </c:pt>
                <c:pt idx="925">
                  <c:v>358.51</c:v>
                </c:pt>
                <c:pt idx="926">
                  <c:v>359.01</c:v>
                </c:pt>
                <c:pt idx="927">
                  <c:v>359.51</c:v>
                </c:pt>
                <c:pt idx="928">
                  <c:v>360.01</c:v>
                </c:pt>
                <c:pt idx="929">
                  <c:v>360.51</c:v>
                </c:pt>
                <c:pt idx="930">
                  <c:v>361.01</c:v>
                </c:pt>
                <c:pt idx="931">
                  <c:v>361.51</c:v>
                </c:pt>
                <c:pt idx="932">
                  <c:v>362.01</c:v>
                </c:pt>
                <c:pt idx="933">
                  <c:v>362.51</c:v>
                </c:pt>
                <c:pt idx="934">
                  <c:v>363.01</c:v>
                </c:pt>
                <c:pt idx="935">
                  <c:v>363.51</c:v>
                </c:pt>
                <c:pt idx="936">
                  <c:v>364.01</c:v>
                </c:pt>
                <c:pt idx="937">
                  <c:v>364.51</c:v>
                </c:pt>
                <c:pt idx="938">
                  <c:v>365.01</c:v>
                </c:pt>
                <c:pt idx="939">
                  <c:v>365.51</c:v>
                </c:pt>
                <c:pt idx="940">
                  <c:v>366.01</c:v>
                </c:pt>
                <c:pt idx="941">
                  <c:v>366.51</c:v>
                </c:pt>
                <c:pt idx="942">
                  <c:v>367.01</c:v>
                </c:pt>
                <c:pt idx="943">
                  <c:v>367.51</c:v>
                </c:pt>
                <c:pt idx="944">
                  <c:v>368.01</c:v>
                </c:pt>
                <c:pt idx="945">
                  <c:v>368.51</c:v>
                </c:pt>
                <c:pt idx="946">
                  <c:v>369.01</c:v>
                </c:pt>
                <c:pt idx="947">
                  <c:v>369.51</c:v>
                </c:pt>
                <c:pt idx="948">
                  <c:v>370.01</c:v>
                </c:pt>
                <c:pt idx="949">
                  <c:v>370.51</c:v>
                </c:pt>
                <c:pt idx="950">
                  <c:v>371.01</c:v>
                </c:pt>
                <c:pt idx="951">
                  <c:v>371.51</c:v>
                </c:pt>
                <c:pt idx="952">
                  <c:v>372.01</c:v>
                </c:pt>
                <c:pt idx="953">
                  <c:v>372.51</c:v>
                </c:pt>
                <c:pt idx="954">
                  <c:v>373.01</c:v>
                </c:pt>
                <c:pt idx="955">
                  <c:v>373.51</c:v>
                </c:pt>
                <c:pt idx="956">
                  <c:v>374.01</c:v>
                </c:pt>
                <c:pt idx="957">
                  <c:v>374.51</c:v>
                </c:pt>
                <c:pt idx="958">
                  <c:v>375.01</c:v>
                </c:pt>
                <c:pt idx="959">
                  <c:v>375.51</c:v>
                </c:pt>
                <c:pt idx="960">
                  <c:v>376.01</c:v>
                </c:pt>
                <c:pt idx="961">
                  <c:v>376.51</c:v>
                </c:pt>
                <c:pt idx="962">
                  <c:v>377.01</c:v>
                </c:pt>
                <c:pt idx="963">
                  <c:v>377.51</c:v>
                </c:pt>
                <c:pt idx="964">
                  <c:v>378.01</c:v>
                </c:pt>
                <c:pt idx="965">
                  <c:v>378.51</c:v>
                </c:pt>
                <c:pt idx="966">
                  <c:v>379.01</c:v>
                </c:pt>
                <c:pt idx="967">
                  <c:v>379.51</c:v>
                </c:pt>
                <c:pt idx="968">
                  <c:v>380.01</c:v>
                </c:pt>
                <c:pt idx="969">
                  <c:v>380.51</c:v>
                </c:pt>
                <c:pt idx="970">
                  <c:v>381.01</c:v>
                </c:pt>
                <c:pt idx="971">
                  <c:v>381.51</c:v>
                </c:pt>
                <c:pt idx="972">
                  <c:v>382.01</c:v>
                </c:pt>
                <c:pt idx="973">
                  <c:v>382.51</c:v>
                </c:pt>
                <c:pt idx="974">
                  <c:v>383.01</c:v>
                </c:pt>
                <c:pt idx="975">
                  <c:v>383.51</c:v>
                </c:pt>
                <c:pt idx="976">
                  <c:v>384.01</c:v>
                </c:pt>
                <c:pt idx="977">
                  <c:v>384.51</c:v>
                </c:pt>
                <c:pt idx="978">
                  <c:v>385.01</c:v>
                </c:pt>
                <c:pt idx="979">
                  <c:v>385.51</c:v>
                </c:pt>
                <c:pt idx="980">
                  <c:v>386.01</c:v>
                </c:pt>
                <c:pt idx="981">
                  <c:v>386.51</c:v>
                </c:pt>
                <c:pt idx="982">
                  <c:v>387.01</c:v>
                </c:pt>
                <c:pt idx="983">
                  <c:v>387.51</c:v>
                </c:pt>
                <c:pt idx="984">
                  <c:v>388.01</c:v>
                </c:pt>
                <c:pt idx="985">
                  <c:v>388.51</c:v>
                </c:pt>
                <c:pt idx="986">
                  <c:v>389.01</c:v>
                </c:pt>
                <c:pt idx="987">
                  <c:v>389.51</c:v>
                </c:pt>
                <c:pt idx="988">
                  <c:v>390.01</c:v>
                </c:pt>
                <c:pt idx="989">
                  <c:v>390.51</c:v>
                </c:pt>
                <c:pt idx="990">
                  <c:v>391.01</c:v>
                </c:pt>
                <c:pt idx="991">
                  <c:v>391.51</c:v>
                </c:pt>
                <c:pt idx="992">
                  <c:v>392.01</c:v>
                </c:pt>
                <c:pt idx="993">
                  <c:v>392.51</c:v>
                </c:pt>
                <c:pt idx="994">
                  <c:v>393.01</c:v>
                </c:pt>
                <c:pt idx="995">
                  <c:v>393.51</c:v>
                </c:pt>
                <c:pt idx="996">
                  <c:v>394.01</c:v>
                </c:pt>
                <c:pt idx="997">
                  <c:v>394.51</c:v>
                </c:pt>
                <c:pt idx="998">
                  <c:v>395.01</c:v>
                </c:pt>
                <c:pt idx="999">
                  <c:v>395.51</c:v>
                </c:pt>
                <c:pt idx="1000">
                  <c:v>396.01</c:v>
                </c:pt>
                <c:pt idx="1001">
                  <c:v>396.51</c:v>
                </c:pt>
                <c:pt idx="1002">
                  <c:v>397.01</c:v>
                </c:pt>
                <c:pt idx="1003">
                  <c:v>397.51</c:v>
                </c:pt>
                <c:pt idx="1004">
                  <c:v>398.01</c:v>
                </c:pt>
                <c:pt idx="1005">
                  <c:v>398.51</c:v>
                </c:pt>
                <c:pt idx="1006">
                  <c:v>399.01</c:v>
                </c:pt>
                <c:pt idx="1007">
                  <c:v>399.51</c:v>
                </c:pt>
                <c:pt idx="1008">
                  <c:v>400.01</c:v>
                </c:pt>
                <c:pt idx="1009">
                  <c:v>400.51</c:v>
                </c:pt>
                <c:pt idx="1010">
                  <c:v>401.01</c:v>
                </c:pt>
                <c:pt idx="1011">
                  <c:v>401.51</c:v>
                </c:pt>
                <c:pt idx="1012">
                  <c:v>402.01</c:v>
                </c:pt>
                <c:pt idx="1013">
                  <c:v>402.51</c:v>
                </c:pt>
                <c:pt idx="1014">
                  <c:v>403.01</c:v>
                </c:pt>
                <c:pt idx="1015">
                  <c:v>403.51</c:v>
                </c:pt>
                <c:pt idx="1016">
                  <c:v>404.01</c:v>
                </c:pt>
                <c:pt idx="1017">
                  <c:v>404.51</c:v>
                </c:pt>
                <c:pt idx="1018">
                  <c:v>405.01</c:v>
                </c:pt>
                <c:pt idx="1019">
                  <c:v>405.51</c:v>
                </c:pt>
                <c:pt idx="1020">
                  <c:v>406.01</c:v>
                </c:pt>
                <c:pt idx="1021">
                  <c:v>406.51</c:v>
                </c:pt>
                <c:pt idx="1022">
                  <c:v>407.01</c:v>
                </c:pt>
                <c:pt idx="1023">
                  <c:v>407.51</c:v>
                </c:pt>
                <c:pt idx="1024">
                  <c:v>408.01</c:v>
                </c:pt>
                <c:pt idx="1025">
                  <c:v>408.51</c:v>
                </c:pt>
                <c:pt idx="1026">
                  <c:v>409.01</c:v>
                </c:pt>
                <c:pt idx="1027">
                  <c:v>409.51</c:v>
                </c:pt>
                <c:pt idx="1028">
                  <c:v>410.01</c:v>
                </c:pt>
                <c:pt idx="1029">
                  <c:v>410.51</c:v>
                </c:pt>
                <c:pt idx="1030">
                  <c:v>411.01</c:v>
                </c:pt>
                <c:pt idx="1031">
                  <c:v>411.51</c:v>
                </c:pt>
                <c:pt idx="1032">
                  <c:v>412.01</c:v>
                </c:pt>
                <c:pt idx="1033">
                  <c:v>412.51</c:v>
                </c:pt>
                <c:pt idx="1034">
                  <c:v>413.01</c:v>
                </c:pt>
                <c:pt idx="1035">
                  <c:v>413.51</c:v>
                </c:pt>
                <c:pt idx="1036">
                  <c:v>414.01</c:v>
                </c:pt>
                <c:pt idx="1037">
                  <c:v>414.51</c:v>
                </c:pt>
                <c:pt idx="1038">
                  <c:v>415.01</c:v>
                </c:pt>
                <c:pt idx="1039">
                  <c:v>415.51</c:v>
                </c:pt>
                <c:pt idx="1040">
                  <c:v>416.01</c:v>
                </c:pt>
                <c:pt idx="1041">
                  <c:v>416.51</c:v>
                </c:pt>
                <c:pt idx="1042">
                  <c:v>417.01</c:v>
                </c:pt>
                <c:pt idx="1043">
                  <c:v>417.51</c:v>
                </c:pt>
                <c:pt idx="1044">
                  <c:v>418.01</c:v>
                </c:pt>
                <c:pt idx="1045">
                  <c:v>418.51</c:v>
                </c:pt>
                <c:pt idx="1046">
                  <c:v>419.01</c:v>
                </c:pt>
                <c:pt idx="1047">
                  <c:v>419.51</c:v>
                </c:pt>
                <c:pt idx="1048">
                  <c:v>420.01</c:v>
                </c:pt>
                <c:pt idx="1049">
                  <c:v>420.51</c:v>
                </c:pt>
                <c:pt idx="1050">
                  <c:v>421.01</c:v>
                </c:pt>
                <c:pt idx="1051">
                  <c:v>421.51</c:v>
                </c:pt>
                <c:pt idx="1052">
                  <c:v>422.01</c:v>
                </c:pt>
                <c:pt idx="1053">
                  <c:v>422.51</c:v>
                </c:pt>
                <c:pt idx="1054">
                  <c:v>423.01</c:v>
                </c:pt>
                <c:pt idx="1055">
                  <c:v>423.51</c:v>
                </c:pt>
                <c:pt idx="1056">
                  <c:v>424.01</c:v>
                </c:pt>
                <c:pt idx="1057">
                  <c:v>424.51</c:v>
                </c:pt>
                <c:pt idx="1058">
                  <c:v>425.01</c:v>
                </c:pt>
                <c:pt idx="1059">
                  <c:v>425.51</c:v>
                </c:pt>
                <c:pt idx="1060">
                  <c:v>426.01</c:v>
                </c:pt>
                <c:pt idx="1061">
                  <c:v>426.51</c:v>
                </c:pt>
                <c:pt idx="1062">
                  <c:v>427.01</c:v>
                </c:pt>
                <c:pt idx="1063">
                  <c:v>427.51</c:v>
                </c:pt>
                <c:pt idx="1064">
                  <c:v>428.01</c:v>
                </c:pt>
                <c:pt idx="1065">
                  <c:v>428.51</c:v>
                </c:pt>
                <c:pt idx="1066">
                  <c:v>429.01</c:v>
                </c:pt>
                <c:pt idx="1067">
                  <c:v>429.51</c:v>
                </c:pt>
                <c:pt idx="1068">
                  <c:v>430.01</c:v>
                </c:pt>
                <c:pt idx="1069">
                  <c:v>430.51</c:v>
                </c:pt>
                <c:pt idx="1070">
                  <c:v>431.01</c:v>
                </c:pt>
                <c:pt idx="1071">
                  <c:v>431.51</c:v>
                </c:pt>
                <c:pt idx="1072">
                  <c:v>432.01</c:v>
                </c:pt>
                <c:pt idx="1073">
                  <c:v>432.51</c:v>
                </c:pt>
                <c:pt idx="1074">
                  <c:v>433.01</c:v>
                </c:pt>
                <c:pt idx="1075">
                  <c:v>433.51</c:v>
                </c:pt>
                <c:pt idx="1076">
                  <c:v>434.01</c:v>
                </c:pt>
                <c:pt idx="1077">
                  <c:v>434.51</c:v>
                </c:pt>
                <c:pt idx="1078">
                  <c:v>435.01</c:v>
                </c:pt>
                <c:pt idx="1079">
                  <c:v>435.51</c:v>
                </c:pt>
                <c:pt idx="1080">
                  <c:v>436.01</c:v>
                </c:pt>
                <c:pt idx="1081">
                  <c:v>436.51</c:v>
                </c:pt>
                <c:pt idx="1082">
                  <c:v>437.01</c:v>
                </c:pt>
                <c:pt idx="1083">
                  <c:v>437.51</c:v>
                </c:pt>
                <c:pt idx="1084">
                  <c:v>438.01</c:v>
                </c:pt>
                <c:pt idx="1085">
                  <c:v>438.51</c:v>
                </c:pt>
                <c:pt idx="1086">
                  <c:v>439.01</c:v>
                </c:pt>
                <c:pt idx="1087">
                  <c:v>439.51</c:v>
                </c:pt>
                <c:pt idx="1088">
                  <c:v>440.01</c:v>
                </c:pt>
                <c:pt idx="1089">
                  <c:v>440.51</c:v>
                </c:pt>
                <c:pt idx="1090">
                  <c:v>441.01</c:v>
                </c:pt>
                <c:pt idx="1091">
                  <c:v>441.51</c:v>
                </c:pt>
                <c:pt idx="1092">
                  <c:v>442.01</c:v>
                </c:pt>
                <c:pt idx="1093">
                  <c:v>442.51</c:v>
                </c:pt>
                <c:pt idx="1094">
                  <c:v>443.01</c:v>
                </c:pt>
                <c:pt idx="1095">
                  <c:v>443.51</c:v>
                </c:pt>
                <c:pt idx="1096">
                  <c:v>444.01</c:v>
                </c:pt>
                <c:pt idx="1097">
                  <c:v>444.51</c:v>
                </c:pt>
                <c:pt idx="1098">
                  <c:v>445.01</c:v>
                </c:pt>
                <c:pt idx="1099">
                  <c:v>445.51</c:v>
                </c:pt>
                <c:pt idx="1100">
                  <c:v>446.01</c:v>
                </c:pt>
                <c:pt idx="1101">
                  <c:v>446.51</c:v>
                </c:pt>
                <c:pt idx="1102">
                  <c:v>447.01</c:v>
                </c:pt>
                <c:pt idx="1103">
                  <c:v>447.51</c:v>
                </c:pt>
                <c:pt idx="1104">
                  <c:v>448.01</c:v>
                </c:pt>
                <c:pt idx="1105">
                  <c:v>448.51</c:v>
                </c:pt>
                <c:pt idx="1106">
                  <c:v>449.01</c:v>
                </c:pt>
                <c:pt idx="1107">
                  <c:v>449.51</c:v>
                </c:pt>
                <c:pt idx="1108">
                  <c:v>450.01</c:v>
                </c:pt>
                <c:pt idx="1109">
                  <c:v>450.51</c:v>
                </c:pt>
                <c:pt idx="1110">
                  <c:v>451.01</c:v>
                </c:pt>
                <c:pt idx="1111">
                  <c:v>451.51</c:v>
                </c:pt>
                <c:pt idx="1112">
                  <c:v>452.01</c:v>
                </c:pt>
                <c:pt idx="1113">
                  <c:v>452.51</c:v>
                </c:pt>
                <c:pt idx="1114">
                  <c:v>453.01</c:v>
                </c:pt>
                <c:pt idx="1115">
                  <c:v>453.51</c:v>
                </c:pt>
                <c:pt idx="1116">
                  <c:v>454.01</c:v>
                </c:pt>
                <c:pt idx="1117">
                  <c:v>454.51</c:v>
                </c:pt>
                <c:pt idx="1118">
                  <c:v>455.01</c:v>
                </c:pt>
                <c:pt idx="1119">
                  <c:v>455.51</c:v>
                </c:pt>
                <c:pt idx="1120">
                  <c:v>456.01</c:v>
                </c:pt>
                <c:pt idx="1121">
                  <c:v>456.51</c:v>
                </c:pt>
                <c:pt idx="1122">
                  <c:v>457.01</c:v>
                </c:pt>
                <c:pt idx="1123">
                  <c:v>457.51</c:v>
                </c:pt>
                <c:pt idx="1124">
                  <c:v>458.01</c:v>
                </c:pt>
                <c:pt idx="1125">
                  <c:v>458.51</c:v>
                </c:pt>
                <c:pt idx="1126">
                  <c:v>459.01</c:v>
                </c:pt>
                <c:pt idx="1127">
                  <c:v>459.51</c:v>
                </c:pt>
                <c:pt idx="1128">
                  <c:v>460.01</c:v>
                </c:pt>
                <c:pt idx="1129">
                  <c:v>460.51</c:v>
                </c:pt>
                <c:pt idx="1130">
                  <c:v>461.01</c:v>
                </c:pt>
                <c:pt idx="1131">
                  <c:v>461.51</c:v>
                </c:pt>
                <c:pt idx="1132">
                  <c:v>462.01</c:v>
                </c:pt>
                <c:pt idx="1133">
                  <c:v>462.51</c:v>
                </c:pt>
                <c:pt idx="1134">
                  <c:v>463.01</c:v>
                </c:pt>
                <c:pt idx="1135">
                  <c:v>463.51</c:v>
                </c:pt>
                <c:pt idx="1136">
                  <c:v>464.01</c:v>
                </c:pt>
                <c:pt idx="1137">
                  <c:v>464.51</c:v>
                </c:pt>
                <c:pt idx="1138">
                  <c:v>465.01</c:v>
                </c:pt>
                <c:pt idx="1139">
                  <c:v>465.51</c:v>
                </c:pt>
                <c:pt idx="1140">
                  <c:v>466.01</c:v>
                </c:pt>
                <c:pt idx="1141">
                  <c:v>466.51</c:v>
                </c:pt>
                <c:pt idx="1142">
                  <c:v>467.01</c:v>
                </c:pt>
                <c:pt idx="1143">
                  <c:v>467.51</c:v>
                </c:pt>
                <c:pt idx="1144">
                  <c:v>468.01</c:v>
                </c:pt>
                <c:pt idx="1145">
                  <c:v>468.51</c:v>
                </c:pt>
                <c:pt idx="1146">
                  <c:v>469.01</c:v>
                </c:pt>
                <c:pt idx="1147">
                  <c:v>469.51</c:v>
                </c:pt>
                <c:pt idx="1148">
                  <c:v>470.01</c:v>
                </c:pt>
                <c:pt idx="1149">
                  <c:v>470.51</c:v>
                </c:pt>
                <c:pt idx="1150">
                  <c:v>471.01</c:v>
                </c:pt>
                <c:pt idx="1151">
                  <c:v>471.51</c:v>
                </c:pt>
                <c:pt idx="1152">
                  <c:v>472.01</c:v>
                </c:pt>
                <c:pt idx="1153">
                  <c:v>472.51</c:v>
                </c:pt>
                <c:pt idx="1154">
                  <c:v>473.01</c:v>
                </c:pt>
                <c:pt idx="1155">
                  <c:v>473.51</c:v>
                </c:pt>
                <c:pt idx="1156">
                  <c:v>474.01</c:v>
                </c:pt>
                <c:pt idx="1157">
                  <c:v>474.51</c:v>
                </c:pt>
                <c:pt idx="1158">
                  <c:v>475.01</c:v>
                </c:pt>
                <c:pt idx="1159">
                  <c:v>475.51</c:v>
                </c:pt>
                <c:pt idx="1160">
                  <c:v>476.01</c:v>
                </c:pt>
                <c:pt idx="1161">
                  <c:v>476.51</c:v>
                </c:pt>
                <c:pt idx="1162">
                  <c:v>477.01</c:v>
                </c:pt>
                <c:pt idx="1163">
                  <c:v>477.51</c:v>
                </c:pt>
                <c:pt idx="1164">
                  <c:v>478.01</c:v>
                </c:pt>
                <c:pt idx="1165">
                  <c:v>478.51</c:v>
                </c:pt>
                <c:pt idx="1166">
                  <c:v>479.01</c:v>
                </c:pt>
                <c:pt idx="1167">
                  <c:v>479.51</c:v>
                </c:pt>
                <c:pt idx="1168">
                  <c:v>480.01</c:v>
                </c:pt>
                <c:pt idx="1169">
                  <c:v>480.51</c:v>
                </c:pt>
                <c:pt idx="1170">
                  <c:v>481.01</c:v>
                </c:pt>
                <c:pt idx="1171">
                  <c:v>481.51</c:v>
                </c:pt>
                <c:pt idx="1172">
                  <c:v>482.01</c:v>
                </c:pt>
                <c:pt idx="1173">
                  <c:v>482.51</c:v>
                </c:pt>
                <c:pt idx="1174">
                  <c:v>483.01</c:v>
                </c:pt>
                <c:pt idx="1175">
                  <c:v>483.51</c:v>
                </c:pt>
                <c:pt idx="1176">
                  <c:v>484.01</c:v>
                </c:pt>
                <c:pt idx="1177">
                  <c:v>484.51</c:v>
                </c:pt>
                <c:pt idx="1178">
                  <c:v>485.01</c:v>
                </c:pt>
                <c:pt idx="1179">
                  <c:v>485.51</c:v>
                </c:pt>
                <c:pt idx="1180">
                  <c:v>486.01</c:v>
                </c:pt>
                <c:pt idx="1181">
                  <c:v>486.51</c:v>
                </c:pt>
                <c:pt idx="1182">
                  <c:v>487.01</c:v>
                </c:pt>
                <c:pt idx="1183">
                  <c:v>487.51</c:v>
                </c:pt>
                <c:pt idx="1184">
                  <c:v>488.01</c:v>
                </c:pt>
                <c:pt idx="1185">
                  <c:v>488.51</c:v>
                </c:pt>
                <c:pt idx="1186">
                  <c:v>489.01</c:v>
                </c:pt>
                <c:pt idx="1187">
                  <c:v>489.51</c:v>
                </c:pt>
                <c:pt idx="1188">
                  <c:v>490.01</c:v>
                </c:pt>
                <c:pt idx="1189">
                  <c:v>490.51</c:v>
                </c:pt>
                <c:pt idx="1190">
                  <c:v>491.01</c:v>
                </c:pt>
                <c:pt idx="1191">
                  <c:v>491.51</c:v>
                </c:pt>
                <c:pt idx="1192">
                  <c:v>492.01</c:v>
                </c:pt>
                <c:pt idx="1193">
                  <c:v>492.51</c:v>
                </c:pt>
                <c:pt idx="1194">
                  <c:v>493.01</c:v>
                </c:pt>
                <c:pt idx="1195">
                  <c:v>493.51</c:v>
                </c:pt>
                <c:pt idx="1196">
                  <c:v>494.01</c:v>
                </c:pt>
                <c:pt idx="1197">
                  <c:v>494.51</c:v>
                </c:pt>
                <c:pt idx="1198">
                  <c:v>495.01</c:v>
                </c:pt>
                <c:pt idx="1199">
                  <c:v>495.51</c:v>
                </c:pt>
                <c:pt idx="1200">
                  <c:v>496.01</c:v>
                </c:pt>
                <c:pt idx="1201">
                  <c:v>496.51</c:v>
                </c:pt>
                <c:pt idx="1202">
                  <c:v>497.01</c:v>
                </c:pt>
                <c:pt idx="1203">
                  <c:v>497.51</c:v>
                </c:pt>
                <c:pt idx="1204">
                  <c:v>498.01</c:v>
                </c:pt>
                <c:pt idx="1205">
                  <c:v>498.51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9D-4295-83F3-9F932B61FC21}"/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'by $50'!$A$4:$A$1209</c15:sqref>
                        </c15:formulaRef>
                      </c:ext>
                    </c:extLst>
                    <c:numCache>
                      <c:formatCode>"$"#,##0.00</c:formatCode>
                      <c:ptCount val="1206"/>
                      <c:pt idx="0">
                        <c:v>0</c:v>
                      </c:pt>
                      <c:pt idx="1">
                        <c:v>1</c:v>
                      </c:pt>
                      <c:pt idx="2">
                        <c:v>51</c:v>
                      </c:pt>
                      <c:pt idx="3">
                        <c:v>101</c:v>
                      </c:pt>
                      <c:pt idx="4">
                        <c:v>151</c:v>
                      </c:pt>
                      <c:pt idx="5">
                        <c:v>201</c:v>
                      </c:pt>
                      <c:pt idx="6">
                        <c:v>251</c:v>
                      </c:pt>
                      <c:pt idx="7">
                        <c:v>301</c:v>
                      </c:pt>
                      <c:pt idx="8">
                        <c:v>351</c:v>
                      </c:pt>
                      <c:pt idx="9">
                        <c:v>401</c:v>
                      </c:pt>
                      <c:pt idx="10">
                        <c:v>451</c:v>
                      </c:pt>
                      <c:pt idx="11">
                        <c:v>501</c:v>
                      </c:pt>
                      <c:pt idx="12">
                        <c:v>551</c:v>
                      </c:pt>
                      <c:pt idx="13">
                        <c:v>601</c:v>
                      </c:pt>
                      <c:pt idx="14">
                        <c:v>651</c:v>
                      </c:pt>
                      <c:pt idx="15">
                        <c:v>701</c:v>
                      </c:pt>
                      <c:pt idx="16">
                        <c:v>751</c:v>
                      </c:pt>
                      <c:pt idx="17">
                        <c:v>801</c:v>
                      </c:pt>
                      <c:pt idx="18">
                        <c:v>851</c:v>
                      </c:pt>
                      <c:pt idx="19">
                        <c:v>901</c:v>
                      </c:pt>
                      <c:pt idx="20">
                        <c:v>951</c:v>
                      </c:pt>
                      <c:pt idx="21">
                        <c:v>1001</c:v>
                      </c:pt>
                      <c:pt idx="22">
                        <c:v>1051</c:v>
                      </c:pt>
                      <c:pt idx="23">
                        <c:v>1101</c:v>
                      </c:pt>
                      <c:pt idx="24">
                        <c:v>1151</c:v>
                      </c:pt>
                      <c:pt idx="25">
                        <c:v>1201</c:v>
                      </c:pt>
                      <c:pt idx="26">
                        <c:v>1251</c:v>
                      </c:pt>
                      <c:pt idx="27">
                        <c:v>1301</c:v>
                      </c:pt>
                      <c:pt idx="28">
                        <c:v>1351</c:v>
                      </c:pt>
                      <c:pt idx="29">
                        <c:v>1401</c:v>
                      </c:pt>
                      <c:pt idx="30">
                        <c:v>1451</c:v>
                      </c:pt>
                      <c:pt idx="31">
                        <c:v>1501</c:v>
                      </c:pt>
                      <c:pt idx="32">
                        <c:v>1551</c:v>
                      </c:pt>
                      <c:pt idx="33">
                        <c:v>1601</c:v>
                      </c:pt>
                      <c:pt idx="34">
                        <c:v>1651</c:v>
                      </c:pt>
                      <c:pt idx="35">
                        <c:v>1701</c:v>
                      </c:pt>
                      <c:pt idx="36">
                        <c:v>1751</c:v>
                      </c:pt>
                      <c:pt idx="37">
                        <c:v>1801</c:v>
                      </c:pt>
                      <c:pt idx="38">
                        <c:v>1851</c:v>
                      </c:pt>
                      <c:pt idx="39">
                        <c:v>1901</c:v>
                      </c:pt>
                      <c:pt idx="40">
                        <c:v>1951</c:v>
                      </c:pt>
                      <c:pt idx="41">
                        <c:v>2001</c:v>
                      </c:pt>
                      <c:pt idx="42">
                        <c:v>2051</c:v>
                      </c:pt>
                      <c:pt idx="43">
                        <c:v>2101</c:v>
                      </c:pt>
                      <c:pt idx="44">
                        <c:v>2151</c:v>
                      </c:pt>
                      <c:pt idx="45">
                        <c:v>2201</c:v>
                      </c:pt>
                      <c:pt idx="46">
                        <c:v>2251</c:v>
                      </c:pt>
                      <c:pt idx="47">
                        <c:v>2301</c:v>
                      </c:pt>
                      <c:pt idx="48">
                        <c:v>2351</c:v>
                      </c:pt>
                      <c:pt idx="49">
                        <c:v>2401</c:v>
                      </c:pt>
                      <c:pt idx="50">
                        <c:v>2451</c:v>
                      </c:pt>
                      <c:pt idx="51">
                        <c:v>2501</c:v>
                      </c:pt>
                      <c:pt idx="52">
                        <c:v>2551</c:v>
                      </c:pt>
                      <c:pt idx="53">
                        <c:v>2601</c:v>
                      </c:pt>
                      <c:pt idx="54">
                        <c:v>2651</c:v>
                      </c:pt>
                      <c:pt idx="55">
                        <c:v>2701</c:v>
                      </c:pt>
                      <c:pt idx="56">
                        <c:v>2751</c:v>
                      </c:pt>
                      <c:pt idx="57">
                        <c:v>2801</c:v>
                      </c:pt>
                      <c:pt idx="58">
                        <c:v>2851</c:v>
                      </c:pt>
                      <c:pt idx="59">
                        <c:v>2901</c:v>
                      </c:pt>
                      <c:pt idx="60">
                        <c:v>2951</c:v>
                      </c:pt>
                      <c:pt idx="61">
                        <c:v>3001</c:v>
                      </c:pt>
                      <c:pt idx="62">
                        <c:v>3051</c:v>
                      </c:pt>
                      <c:pt idx="63">
                        <c:v>3101</c:v>
                      </c:pt>
                      <c:pt idx="64">
                        <c:v>3151</c:v>
                      </c:pt>
                      <c:pt idx="65">
                        <c:v>3201</c:v>
                      </c:pt>
                      <c:pt idx="66">
                        <c:v>3251</c:v>
                      </c:pt>
                      <c:pt idx="67">
                        <c:v>3301</c:v>
                      </c:pt>
                      <c:pt idx="68">
                        <c:v>3351</c:v>
                      </c:pt>
                      <c:pt idx="69">
                        <c:v>3401</c:v>
                      </c:pt>
                      <c:pt idx="70">
                        <c:v>3451</c:v>
                      </c:pt>
                      <c:pt idx="71">
                        <c:v>3501</c:v>
                      </c:pt>
                      <c:pt idx="72">
                        <c:v>3551</c:v>
                      </c:pt>
                      <c:pt idx="73">
                        <c:v>3601</c:v>
                      </c:pt>
                      <c:pt idx="74">
                        <c:v>3651</c:v>
                      </c:pt>
                      <c:pt idx="75">
                        <c:v>3701</c:v>
                      </c:pt>
                      <c:pt idx="76">
                        <c:v>3751</c:v>
                      </c:pt>
                      <c:pt idx="77">
                        <c:v>3801</c:v>
                      </c:pt>
                      <c:pt idx="78">
                        <c:v>3851</c:v>
                      </c:pt>
                      <c:pt idx="79">
                        <c:v>3901</c:v>
                      </c:pt>
                      <c:pt idx="80">
                        <c:v>3950</c:v>
                      </c:pt>
                      <c:pt idx="81">
                        <c:v>3951</c:v>
                      </c:pt>
                      <c:pt idx="82">
                        <c:v>4001</c:v>
                      </c:pt>
                      <c:pt idx="83">
                        <c:v>4051</c:v>
                      </c:pt>
                      <c:pt idx="84">
                        <c:v>4101</c:v>
                      </c:pt>
                      <c:pt idx="85">
                        <c:v>4151</c:v>
                      </c:pt>
                      <c:pt idx="86">
                        <c:v>4201</c:v>
                      </c:pt>
                      <c:pt idx="87">
                        <c:v>4251</c:v>
                      </c:pt>
                      <c:pt idx="88">
                        <c:v>4301</c:v>
                      </c:pt>
                      <c:pt idx="89">
                        <c:v>4351</c:v>
                      </c:pt>
                      <c:pt idx="90">
                        <c:v>4401</c:v>
                      </c:pt>
                      <c:pt idx="91">
                        <c:v>4451</c:v>
                      </c:pt>
                      <c:pt idx="92">
                        <c:v>4501</c:v>
                      </c:pt>
                      <c:pt idx="93">
                        <c:v>4551</c:v>
                      </c:pt>
                      <c:pt idx="94">
                        <c:v>4601</c:v>
                      </c:pt>
                      <c:pt idx="95">
                        <c:v>4651</c:v>
                      </c:pt>
                      <c:pt idx="96">
                        <c:v>4701</c:v>
                      </c:pt>
                      <c:pt idx="97">
                        <c:v>4751</c:v>
                      </c:pt>
                      <c:pt idx="98">
                        <c:v>4801</c:v>
                      </c:pt>
                      <c:pt idx="99">
                        <c:v>4851</c:v>
                      </c:pt>
                      <c:pt idx="100">
                        <c:v>4901</c:v>
                      </c:pt>
                      <c:pt idx="101">
                        <c:v>4951</c:v>
                      </c:pt>
                      <c:pt idx="102">
                        <c:v>5001</c:v>
                      </c:pt>
                      <c:pt idx="103">
                        <c:v>5051</c:v>
                      </c:pt>
                      <c:pt idx="104">
                        <c:v>5101</c:v>
                      </c:pt>
                      <c:pt idx="105">
                        <c:v>5151</c:v>
                      </c:pt>
                      <c:pt idx="106">
                        <c:v>5201</c:v>
                      </c:pt>
                      <c:pt idx="107">
                        <c:v>5251</c:v>
                      </c:pt>
                      <c:pt idx="108">
                        <c:v>5301</c:v>
                      </c:pt>
                      <c:pt idx="109">
                        <c:v>5351</c:v>
                      </c:pt>
                      <c:pt idx="110">
                        <c:v>5401</c:v>
                      </c:pt>
                      <c:pt idx="111">
                        <c:v>5451</c:v>
                      </c:pt>
                      <c:pt idx="112">
                        <c:v>5501</c:v>
                      </c:pt>
                      <c:pt idx="113">
                        <c:v>5551</c:v>
                      </c:pt>
                      <c:pt idx="114">
                        <c:v>5601</c:v>
                      </c:pt>
                      <c:pt idx="115">
                        <c:v>5651</c:v>
                      </c:pt>
                      <c:pt idx="116">
                        <c:v>5701</c:v>
                      </c:pt>
                      <c:pt idx="117">
                        <c:v>5751</c:v>
                      </c:pt>
                      <c:pt idx="118">
                        <c:v>5801</c:v>
                      </c:pt>
                      <c:pt idx="119">
                        <c:v>5851</c:v>
                      </c:pt>
                      <c:pt idx="120">
                        <c:v>5901</c:v>
                      </c:pt>
                      <c:pt idx="121">
                        <c:v>5951</c:v>
                      </c:pt>
                      <c:pt idx="122">
                        <c:v>6001</c:v>
                      </c:pt>
                      <c:pt idx="123">
                        <c:v>6051</c:v>
                      </c:pt>
                      <c:pt idx="124">
                        <c:v>6101</c:v>
                      </c:pt>
                      <c:pt idx="125">
                        <c:v>6151</c:v>
                      </c:pt>
                      <c:pt idx="126">
                        <c:v>6201</c:v>
                      </c:pt>
                      <c:pt idx="127">
                        <c:v>6251</c:v>
                      </c:pt>
                      <c:pt idx="128">
                        <c:v>6301</c:v>
                      </c:pt>
                      <c:pt idx="129">
                        <c:v>6351</c:v>
                      </c:pt>
                      <c:pt idx="130">
                        <c:v>6401</c:v>
                      </c:pt>
                      <c:pt idx="131">
                        <c:v>6451</c:v>
                      </c:pt>
                      <c:pt idx="132">
                        <c:v>6501</c:v>
                      </c:pt>
                      <c:pt idx="133">
                        <c:v>6551</c:v>
                      </c:pt>
                      <c:pt idx="134">
                        <c:v>6601</c:v>
                      </c:pt>
                      <c:pt idx="135">
                        <c:v>6651</c:v>
                      </c:pt>
                      <c:pt idx="136">
                        <c:v>6701</c:v>
                      </c:pt>
                      <c:pt idx="137">
                        <c:v>6751</c:v>
                      </c:pt>
                      <c:pt idx="138">
                        <c:v>6801</c:v>
                      </c:pt>
                      <c:pt idx="139">
                        <c:v>6851</c:v>
                      </c:pt>
                      <c:pt idx="140">
                        <c:v>6901</c:v>
                      </c:pt>
                      <c:pt idx="141">
                        <c:v>6951</c:v>
                      </c:pt>
                      <c:pt idx="142">
                        <c:v>7001</c:v>
                      </c:pt>
                      <c:pt idx="143">
                        <c:v>7051</c:v>
                      </c:pt>
                      <c:pt idx="144">
                        <c:v>7101</c:v>
                      </c:pt>
                      <c:pt idx="145">
                        <c:v>7151</c:v>
                      </c:pt>
                      <c:pt idx="146">
                        <c:v>7201</c:v>
                      </c:pt>
                      <c:pt idx="147">
                        <c:v>7251</c:v>
                      </c:pt>
                      <c:pt idx="148">
                        <c:v>7301</c:v>
                      </c:pt>
                      <c:pt idx="149">
                        <c:v>7351</c:v>
                      </c:pt>
                      <c:pt idx="150">
                        <c:v>7401</c:v>
                      </c:pt>
                      <c:pt idx="151">
                        <c:v>7451</c:v>
                      </c:pt>
                      <c:pt idx="152">
                        <c:v>7501</c:v>
                      </c:pt>
                      <c:pt idx="153">
                        <c:v>7551</c:v>
                      </c:pt>
                      <c:pt idx="154">
                        <c:v>7601</c:v>
                      </c:pt>
                      <c:pt idx="155">
                        <c:v>7651</c:v>
                      </c:pt>
                      <c:pt idx="156">
                        <c:v>7701</c:v>
                      </c:pt>
                      <c:pt idx="157">
                        <c:v>7751</c:v>
                      </c:pt>
                      <c:pt idx="158">
                        <c:v>7801</c:v>
                      </c:pt>
                      <c:pt idx="159">
                        <c:v>7851</c:v>
                      </c:pt>
                      <c:pt idx="160">
                        <c:v>7901</c:v>
                      </c:pt>
                      <c:pt idx="161">
                        <c:v>7951</c:v>
                      </c:pt>
                      <c:pt idx="162">
                        <c:v>8001</c:v>
                      </c:pt>
                      <c:pt idx="163">
                        <c:v>8051</c:v>
                      </c:pt>
                      <c:pt idx="164">
                        <c:v>8101</c:v>
                      </c:pt>
                      <c:pt idx="165">
                        <c:v>8151</c:v>
                      </c:pt>
                      <c:pt idx="166">
                        <c:v>8201</c:v>
                      </c:pt>
                      <c:pt idx="167">
                        <c:v>8251</c:v>
                      </c:pt>
                      <c:pt idx="168">
                        <c:v>8301</c:v>
                      </c:pt>
                      <c:pt idx="169">
                        <c:v>8351</c:v>
                      </c:pt>
                      <c:pt idx="170">
                        <c:v>8401</c:v>
                      </c:pt>
                      <c:pt idx="171">
                        <c:v>8451</c:v>
                      </c:pt>
                      <c:pt idx="172">
                        <c:v>8501</c:v>
                      </c:pt>
                      <c:pt idx="173">
                        <c:v>8551</c:v>
                      </c:pt>
                      <c:pt idx="174">
                        <c:v>8601</c:v>
                      </c:pt>
                      <c:pt idx="175">
                        <c:v>8651</c:v>
                      </c:pt>
                      <c:pt idx="176">
                        <c:v>8701</c:v>
                      </c:pt>
                      <c:pt idx="177">
                        <c:v>8751</c:v>
                      </c:pt>
                      <c:pt idx="178">
                        <c:v>8801</c:v>
                      </c:pt>
                      <c:pt idx="179">
                        <c:v>8851</c:v>
                      </c:pt>
                      <c:pt idx="180">
                        <c:v>8901</c:v>
                      </c:pt>
                      <c:pt idx="181">
                        <c:v>8951</c:v>
                      </c:pt>
                      <c:pt idx="182">
                        <c:v>9001</c:v>
                      </c:pt>
                      <c:pt idx="183">
                        <c:v>9051</c:v>
                      </c:pt>
                      <c:pt idx="184">
                        <c:v>9101</c:v>
                      </c:pt>
                      <c:pt idx="185">
                        <c:v>9151</c:v>
                      </c:pt>
                      <c:pt idx="186">
                        <c:v>9201</c:v>
                      </c:pt>
                      <c:pt idx="187">
                        <c:v>9251</c:v>
                      </c:pt>
                      <c:pt idx="188">
                        <c:v>9301</c:v>
                      </c:pt>
                      <c:pt idx="189">
                        <c:v>9351</c:v>
                      </c:pt>
                      <c:pt idx="190">
                        <c:v>9401</c:v>
                      </c:pt>
                      <c:pt idx="191">
                        <c:v>9451</c:v>
                      </c:pt>
                      <c:pt idx="192">
                        <c:v>9501</c:v>
                      </c:pt>
                      <c:pt idx="193">
                        <c:v>9551</c:v>
                      </c:pt>
                      <c:pt idx="194">
                        <c:v>9601</c:v>
                      </c:pt>
                      <c:pt idx="195">
                        <c:v>9651</c:v>
                      </c:pt>
                      <c:pt idx="196">
                        <c:v>9701</c:v>
                      </c:pt>
                      <c:pt idx="197">
                        <c:v>9751</c:v>
                      </c:pt>
                      <c:pt idx="198">
                        <c:v>9801</c:v>
                      </c:pt>
                      <c:pt idx="199">
                        <c:v>9851</c:v>
                      </c:pt>
                      <c:pt idx="200">
                        <c:v>9901</c:v>
                      </c:pt>
                      <c:pt idx="201">
                        <c:v>9951</c:v>
                      </c:pt>
                      <c:pt idx="202">
                        <c:v>10001</c:v>
                      </c:pt>
                      <c:pt idx="203">
                        <c:v>10051</c:v>
                      </c:pt>
                      <c:pt idx="204">
                        <c:v>10101</c:v>
                      </c:pt>
                      <c:pt idx="205">
                        <c:v>10150</c:v>
                      </c:pt>
                      <c:pt idx="206">
                        <c:v>10151</c:v>
                      </c:pt>
                      <c:pt idx="207">
                        <c:v>10201</c:v>
                      </c:pt>
                      <c:pt idx="208">
                        <c:v>10251</c:v>
                      </c:pt>
                      <c:pt idx="209">
                        <c:v>10301</c:v>
                      </c:pt>
                      <c:pt idx="210">
                        <c:v>10351</c:v>
                      </c:pt>
                      <c:pt idx="211">
                        <c:v>10401</c:v>
                      </c:pt>
                      <c:pt idx="212">
                        <c:v>10451</c:v>
                      </c:pt>
                      <c:pt idx="213">
                        <c:v>10501</c:v>
                      </c:pt>
                      <c:pt idx="214">
                        <c:v>10551</c:v>
                      </c:pt>
                      <c:pt idx="215">
                        <c:v>10601</c:v>
                      </c:pt>
                      <c:pt idx="216">
                        <c:v>10651</c:v>
                      </c:pt>
                      <c:pt idx="217">
                        <c:v>10701</c:v>
                      </c:pt>
                      <c:pt idx="218">
                        <c:v>10751</c:v>
                      </c:pt>
                      <c:pt idx="219">
                        <c:v>10801</c:v>
                      </c:pt>
                      <c:pt idx="220">
                        <c:v>10851</c:v>
                      </c:pt>
                      <c:pt idx="221">
                        <c:v>10901</c:v>
                      </c:pt>
                      <c:pt idx="222">
                        <c:v>10951</c:v>
                      </c:pt>
                      <c:pt idx="223">
                        <c:v>11001</c:v>
                      </c:pt>
                      <c:pt idx="224">
                        <c:v>11051</c:v>
                      </c:pt>
                      <c:pt idx="225">
                        <c:v>11101</c:v>
                      </c:pt>
                      <c:pt idx="226">
                        <c:v>11151</c:v>
                      </c:pt>
                      <c:pt idx="227">
                        <c:v>11201</c:v>
                      </c:pt>
                      <c:pt idx="228">
                        <c:v>11251</c:v>
                      </c:pt>
                      <c:pt idx="229">
                        <c:v>11301</c:v>
                      </c:pt>
                      <c:pt idx="230">
                        <c:v>11351</c:v>
                      </c:pt>
                      <c:pt idx="231">
                        <c:v>11401</c:v>
                      </c:pt>
                      <c:pt idx="232">
                        <c:v>11451</c:v>
                      </c:pt>
                      <c:pt idx="233">
                        <c:v>11501</c:v>
                      </c:pt>
                      <c:pt idx="234">
                        <c:v>11551</c:v>
                      </c:pt>
                      <c:pt idx="235">
                        <c:v>11601</c:v>
                      </c:pt>
                      <c:pt idx="236">
                        <c:v>11651</c:v>
                      </c:pt>
                      <c:pt idx="237">
                        <c:v>11701</c:v>
                      </c:pt>
                      <c:pt idx="238">
                        <c:v>11751</c:v>
                      </c:pt>
                      <c:pt idx="239">
                        <c:v>11801</c:v>
                      </c:pt>
                      <c:pt idx="240">
                        <c:v>11851</c:v>
                      </c:pt>
                      <c:pt idx="241">
                        <c:v>11901</c:v>
                      </c:pt>
                      <c:pt idx="242">
                        <c:v>11951</c:v>
                      </c:pt>
                      <c:pt idx="243">
                        <c:v>12001</c:v>
                      </c:pt>
                      <c:pt idx="244">
                        <c:v>12051</c:v>
                      </c:pt>
                      <c:pt idx="245">
                        <c:v>12101</c:v>
                      </c:pt>
                      <c:pt idx="246">
                        <c:v>12151</c:v>
                      </c:pt>
                      <c:pt idx="247">
                        <c:v>12201</c:v>
                      </c:pt>
                      <c:pt idx="248">
                        <c:v>12251</c:v>
                      </c:pt>
                      <c:pt idx="249">
                        <c:v>12301</c:v>
                      </c:pt>
                      <c:pt idx="250">
                        <c:v>12351</c:v>
                      </c:pt>
                      <c:pt idx="251">
                        <c:v>12401</c:v>
                      </c:pt>
                      <c:pt idx="252">
                        <c:v>12451</c:v>
                      </c:pt>
                      <c:pt idx="253">
                        <c:v>12501</c:v>
                      </c:pt>
                      <c:pt idx="254">
                        <c:v>12551</c:v>
                      </c:pt>
                      <c:pt idx="255">
                        <c:v>12601</c:v>
                      </c:pt>
                      <c:pt idx="256">
                        <c:v>12651</c:v>
                      </c:pt>
                      <c:pt idx="257">
                        <c:v>12701</c:v>
                      </c:pt>
                      <c:pt idx="258">
                        <c:v>12751</c:v>
                      </c:pt>
                      <c:pt idx="259">
                        <c:v>12801</c:v>
                      </c:pt>
                      <c:pt idx="260">
                        <c:v>12851</c:v>
                      </c:pt>
                      <c:pt idx="261">
                        <c:v>12901</c:v>
                      </c:pt>
                      <c:pt idx="262">
                        <c:v>12951</c:v>
                      </c:pt>
                      <c:pt idx="263">
                        <c:v>13001</c:v>
                      </c:pt>
                      <c:pt idx="264">
                        <c:v>13050</c:v>
                      </c:pt>
                      <c:pt idx="265">
                        <c:v>13051</c:v>
                      </c:pt>
                      <c:pt idx="266">
                        <c:v>13101</c:v>
                      </c:pt>
                      <c:pt idx="267">
                        <c:v>13151</c:v>
                      </c:pt>
                      <c:pt idx="268">
                        <c:v>13201</c:v>
                      </c:pt>
                      <c:pt idx="269">
                        <c:v>13251</c:v>
                      </c:pt>
                      <c:pt idx="270">
                        <c:v>13301</c:v>
                      </c:pt>
                      <c:pt idx="271">
                        <c:v>13351</c:v>
                      </c:pt>
                      <c:pt idx="272">
                        <c:v>13401</c:v>
                      </c:pt>
                      <c:pt idx="273">
                        <c:v>13451</c:v>
                      </c:pt>
                      <c:pt idx="274">
                        <c:v>13501</c:v>
                      </c:pt>
                      <c:pt idx="275">
                        <c:v>13551</c:v>
                      </c:pt>
                      <c:pt idx="276">
                        <c:v>13601</c:v>
                      </c:pt>
                      <c:pt idx="277">
                        <c:v>13651</c:v>
                      </c:pt>
                      <c:pt idx="278">
                        <c:v>13701</c:v>
                      </c:pt>
                      <c:pt idx="279">
                        <c:v>13751</c:v>
                      </c:pt>
                      <c:pt idx="280">
                        <c:v>13801</c:v>
                      </c:pt>
                      <c:pt idx="281">
                        <c:v>13851</c:v>
                      </c:pt>
                      <c:pt idx="282">
                        <c:v>13901</c:v>
                      </c:pt>
                      <c:pt idx="283">
                        <c:v>13951</c:v>
                      </c:pt>
                      <c:pt idx="284">
                        <c:v>14001</c:v>
                      </c:pt>
                      <c:pt idx="285">
                        <c:v>14051</c:v>
                      </c:pt>
                      <c:pt idx="286">
                        <c:v>14101</c:v>
                      </c:pt>
                      <c:pt idx="287">
                        <c:v>14151</c:v>
                      </c:pt>
                      <c:pt idx="288">
                        <c:v>14201</c:v>
                      </c:pt>
                      <c:pt idx="289">
                        <c:v>14251</c:v>
                      </c:pt>
                      <c:pt idx="290">
                        <c:v>14301</c:v>
                      </c:pt>
                      <c:pt idx="291">
                        <c:v>14351</c:v>
                      </c:pt>
                      <c:pt idx="292">
                        <c:v>14401</c:v>
                      </c:pt>
                      <c:pt idx="293">
                        <c:v>14451</c:v>
                      </c:pt>
                      <c:pt idx="294">
                        <c:v>14501</c:v>
                      </c:pt>
                      <c:pt idx="295">
                        <c:v>14551</c:v>
                      </c:pt>
                      <c:pt idx="296">
                        <c:v>14601</c:v>
                      </c:pt>
                      <c:pt idx="297">
                        <c:v>14651</c:v>
                      </c:pt>
                      <c:pt idx="298">
                        <c:v>14701</c:v>
                      </c:pt>
                      <c:pt idx="299">
                        <c:v>14751</c:v>
                      </c:pt>
                      <c:pt idx="300">
                        <c:v>14801</c:v>
                      </c:pt>
                      <c:pt idx="301">
                        <c:v>14851</c:v>
                      </c:pt>
                      <c:pt idx="302">
                        <c:v>14901</c:v>
                      </c:pt>
                      <c:pt idx="303">
                        <c:v>14951</c:v>
                      </c:pt>
                      <c:pt idx="304">
                        <c:v>15001</c:v>
                      </c:pt>
                      <c:pt idx="305">
                        <c:v>15051</c:v>
                      </c:pt>
                      <c:pt idx="306">
                        <c:v>15101</c:v>
                      </c:pt>
                      <c:pt idx="307">
                        <c:v>15151</c:v>
                      </c:pt>
                      <c:pt idx="308">
                        <c:v>15201</c:v>
                      </c:pt>
                      <c:pt idx="309">
                        <c:v>15251</c:v>
                      </c:pt>
                      <c:pt idx="310">
                        <c:v>15301</c:v>
                      </c:pt>
                      <c:pt idx="311">
                        <c:v>15351</c:v>
                      </c:pt>
                      <c:pt idx="312">
                        <c:v>15401</c:v>
                      </c:pt>
                      <c:pt idx="313">
                        <c:v>15451</c:v>
                      </c:pt>
                      <c:pt idx="314">
                        <c:v>15501</c:v>
                      </c:pt>
                      <c:pt idx="315">
                        <c:v>15551</c:v>
                      </c:pt>
                      <c:pt idx="316">
                        <c:v>15601</c:v>
                      </c:pt>
                      <c:pt idx="317">
                        <c:v>15651</c:v>
                      </c:pt>
                      <c:pt idx="318">
                        <c:v>15701</c:v>
                      </c:pt>
                      <c:pt idx="319">
                        <c:v>15751</c:v>
                      </c:pt>
                      <c:pt idx="320">
                        <c:v>15801</c:v>
                      </c:pt>
                      <c:pt idx="321">
                        <c:v>15851</c:v>
                      </c:pt>
                      <c:pt idx="322">
                        <c:v>15901</c:v>
                      </c:pt>
                      <c:pt idx="323">
                        <c:v>15951</c:v>
                      </c:pt>
                      <c:pt idx="324">
                        <c:v>16001</c:v>
                      </c:pt>
                      <c:pt idx="325">
                        <c:v>16051</c:v>
                      </c:pt>
                      <c:pt idx="326">
                        <c:v>16101</c:v>
                      </c:pt>
                      <c:pt idx="327">
                        <c:v>16151</c:v>
                      </c:pt>
                      <c:pt idx="328">
                        <c:v>16201</c:v>
                      </c:pt>
                      <c:pt idx="329">
                        <c:v>16251</c:v>
                      </c:pt>
                      <c:pt idx="330">
                        <c:v>16301</c:v>
                      </c:pt>
                      <c:pt idx="331">
                        <c:v>16351</c:v>
                      </c:pt>
                      <c:pt idx="332">
                        <c:v>16401</c:v>
                      </c:pt>
                      <c:pt idx="333">
                        <c:v>16451</c:v>
                      </c:pt>
                      <c:pt idx="334">
                        <c:v>16501</c:v>
                      </c:pt>
                      <c:pt idx="335">
                        <c:v>16551</c:v>
                      </c:pt>
                      <c:pt idx="336">
                        <c:v>16601</c:v>
                      </c:pt>
                      <c:pt idx="337">
                        <c:v>16651</c:v>
                      </c:pt>
                      <c:pt idx="338">
                        <c:v>16701</c:v>
                      </c:pt>
                      <c:pt idx="339">
                        <c:v>16751</c:v>
                      </c:pt>
                      <c:pt idx="340">
                        <c:v>16801</c:v>
                      </c:pt>
                      <c:pt idx="341">
                        <c:v>16851</c:v>
                      </c:pt>
                      <c:pt idx="342">
                        <c:v>16901</c:v>
                      </c:pt>
                      <c:pt idx="343">
                        <c:v>16951</c:v>
                      </c:pt>
                      <c:pt idx="344">
                        <c:v>17001</c:v>
                      </c:pt>
                      <c:pt idx="345">
                        <c:v>17051</c:v>
                      </c:pt>
                      <c:pt idx="346">
                        <c:v>17101</c:v>
                      </c:pt>
                      <c:pt idx="347">
                        <c:v>17151</c:v>
                      </c:pt>
                      <c:pt idx="348">
                        <c:v>17201</c:v>
                      </c:pt>
                      <c:pt idx="349">
                        <c:v>17251</c:v>
                      </c:pt>
                      <c:pt idx="350">
                        <c:v>17301</c:v>
                      </c:pt>
                      <c:pt idx="351">
                        <c:v>17351</c:v>
                      </c:pt>
                      <c:pt idx="352">
                        <c:v>17401</c:v>
                      </c:pt>
                      <c:pt idx="353">
                        <c:v>17451</c:v>
                      </c:pt>
                      <c:pt idx="354">
                        <c:v>17501</c:v>
                      </c:pt>
                      <c:pt idx="355">
                        <c:v>17551</c:v>
                      </c:pt>
                      <c:pt idx="356">
                        <c:v>17601</c:v>
                      </c:pt>
                      <c:pt idx="357">
                        <c:v>17651</c:v>
                      </c:pt>
                      <c:pt idx="358">
                        <c:v>17701</c:v>
                      </c:pt>
                      <c:pt idx="359">
                        <c:v>17751</c:v>
                      </c:pt>
                      <c:pt idx="360">
                        <c:v>17801</c:v>
                      </c:pt>
                      <c:pt idx="361">
                        <c:v>17851</c:v>
                      </c:pt>
                      <c:pt idx="362">
                        <c:v>17901</c:v>
                      </c:pt>
                      <c:pt idx="363">
                        <c:v>17951</c:v>
                      </c:pt>
                      <c:pt idx="364">
                        <c:v>18001</c:v>
                      </c:pt>
                      <c:pt idx="365">
                        <c:v>18051</c:v>
                      </c:pt>
                      <c:pt idx="366">
                        <c:v>18101</c:v>
                      </c:pt>
                      <c:pt idx="367">
                        <c:v>18151</c:v>
                      </c:pt>
                      <c:pt idx="368">
                        <c:v>18201</c:v>
                      </c:pt>
                      <c:pt idx="369">
                        <c:v>18251</c:v>
                      </c:pt>
                      <c:pt idx="370">
                        <c:v>18301</c:v>
                      </c:pt>
                      <c:pt idx="371">
                        <c:v>18351</c:v>
                      </c:pt>
                      <c:pt idx="372">
                        <c:v>18401</c:v>
                      </c:pt>
                      <c:pt idx="373">
                        <c:v>18451</c:v>
                      </c:pt>
                      <c:pt idx="374">
                        <c:v>18501</c:v>
                      </c:pt>
                      <c:pt idx="375">
                        <c:v>18551</c:v>
                      </c:pt>
                      <c:pt idx="376">
                        <c:v>18601</c:v>
                      </c:pt>
                      <c:pt idx="377">
                        <c:v>18651</c:v>
                      </c:pt>
                      <c:pt idx="378">
                        <c:v>18701</c:v>
                      </c:pt>
                      <c:pt idx="379">
                        <c:v>18751</c:v>
                      </c:pt>
                      <c:pt idx="380">
                        <c:v>18801</c:v>
                      </c:pt>
                      <c:pt idx="381">
                        <c:v>18851</c:v>
                      </c:pt>
                      <c:pt idx="382">
                        <c:v>18901</c:v>
                      </c:pt>
                      <c:pt idx="383">
                        <c:v>18951</c:v>
                      </c:pt>
                      <c:pt idx="384">
                        <c:v>19001</c:v>
                      </c:pt>
                      <c:pt idx="385">
                        <c:v>19051</c:v>
                      </c:pt>
                      <c:pt idx="386">
                        <c:v>19101</c:v>
                      </c:pt>
                      <c:pt idx="387">
                        <c:v>19151</c:v>
                      </c:pt>
                      <c:pt idx="388">
                        <c:v>19201</c:v>
                      </c:pt>
                      <c:pt idx="389">
                        <c:v>19251</c:v>
                      </c:pt>
                      <c:pt idx="390">
                        <c:v>19301</c:v>
                      </c:pt>
                      <c:pt idx="391">
                        <c:v>19351</c:v>
                      </c:pt>
                      <c:pt idx="392">
                        <c:v>19401</c:v>
                      </c:pt>
                      <c:pt idx="393">
                        <c:v>19451</c:v>
                      </c:pt>
                      <c:pt idx="394">
                        <c:v>19501</c:v>
                      </c:pt>
                      <c:pt idx="395">
                        <c:v>19551</c:v>
                      </c:pt>
                      <c:pt idx="396">
                        <c:v>19601</c:v>
                      </c:pt>
                      <c:pt idx="397">
                        <c:v>19651</c:v>
                      </c:pt>
                      <c:pt idx="398">
                        <c:v>19701</c:v>
                      </c:pt>
                      <c:pt idx="399">
                        <c:v>19751</c:v>
                      </c:pt>
                      <c:pt idx="400">
                        <c:v>19801</c:v>
                      </c:pt>
                      <c:pt idx="401">
                        <c:v>19851</c:v>
                      </c:pt>
                      <c:pt idx="402">
                        <c:v>19901</c:v>
                      </c:pt>
                      <c:pt idx="403">
                        <c:v>19951</c:v>
                      </c:pt>
                      <c:pt idx="404">
                        <c:v>20001</c:v>
                      </c:pt>
                      <c:pt idx="405">
                        <c:v>20051</c:v>
                      </c:pt>
                      <c:pt idx="406">
                        <c:v>20101</c:v>
                      </c:pt>
                      <c:pt idx="407">
                        <c:v>20151</c:v>
                      </c:pt>
                      <c:pt idx="408">
                        <c:v>20201</c:v>
                      </c:pt>
                      <c:pt idx="409">
                        <c:v>20251</c:v>
                      </c:pt>
                      <c:pt idx="410">
                        <c:v>20300</c:v>
                      </c:pt>
                      <c:pt idx="411">
                        <c:v>20301</c:v>
                      </c:pt>
                      <c:pt idx="412">
                        <c:v>20351</c:v>
                      </c:pt>
                      <c:pt idx="413">
                        <c:v>20401</c:v>
                      </c:pt>
                      <c:pt idx="414">
                        <c:v>20451</c:v>
                      </c:pt>
                      <c:pt idx="415">
                        <c:v>20501</c:v>
                      </c:pt>
                      <c:pt idx="416">
                        <c:v>20551</c:v>
                      </c:pt>
                      <c:pt idx="417">
                        <c:v>20601</c:v>
                      </c:pt>
                      <c:pt idx="418">
                        <c:v>20651</c:v>
                      </c:pt>
                      <c:pt idx="419">
                        <c:v>20701</c:v>
                      </c:pt>
                      <c:pt idx="420">
                        <c:v>20751</c:v>
                      </c:pt>
                      <c:pt idx="421">
                        <c:v>20801</c:v>
                      </c:pt>
                      <c:pt idx="422">
                        <c:v>20851</c:v>
                      </c:pt>
                      <c:pt idx="423">
                        <c:v>20901</c:v>
                      </c:pt>
                      <c:pt idx="424">
                        <c:v>20951</c:v>
                      </c:pt>
                      <c:pt idx="425">
                        <c:v>21001</c:v>
                      </c:pt>
                      <c:pt idx="426">
                        <c:v>21051</c:v>
                      </c:pt>
                      <c:pt idx="427">
                        <c:v>21101</c:v>
                      </c:pt>
                      <c:pt idx="428">
                        <c:v>21151</c:v>
                      </c:pt>
                      <c:pt idx="429">
                        <c:v>21201</c:v>
                      </c:pt>
                      <c:pt idx="430">
                        <c:v>21251</c:v>
                      </c:pt>
                      <c:pt idx="431">
                        <c:v>21301</c:v>
                      </c:pt>
                      <c:pt idx="432">
                        <c:v>21351</c:v>
                      </c:pt>
                      <c:pt idx="433">
                        <c:v>21401</c:v>
                      </c:pt>
                      <c:pt idx="434">
                        <c:v>21451</c:v>
                      </c:pt>
                      <c:pt idx="435">
                        <c:v>21501</c:v>
                      </c:pt>
                      <c:pt idx="436">
                        <c:v>21551</c:v>
                      </c:pt>
                      <c:pt idx="437">
                        <c:v>21601</c:v>
                      </c:pt>
                      <c:pt idx="438">
                        <c:v>21651</c:v>
                      </c:pt>
                      <c:pt idx="439">
                        <c:v>21701</c:v>
                      </c:pt>
                      <c:pt idx="440">
                        <c:v>21751</c:v>
                      </c:pt>
                      <c:pt idx="441">
                        <c:v>21801</c:v>
                      </c:pt>
                      <c:pt idx="442">
                        <c:v>21851</c:v>
                      </c:pt>
                      <c:pt idx="443">
                        <c:v>21901</c:v>
                      </c:pt>
                      <c:pt idx="444">
                        <c:v>21951</c:v>
                      </c:pt>
                      <c:pt idx="445">
                        <c:v>22001</c:v>
                      </c:pt>
                      <c:pt idx="446">
                        <c:v>22051</c:v>
                      </c:pt>
                      <c:pt idx="447">
                        <c:v>22101</c:v>
                      </c:pt>
                      <c:pt idx="448">
                        <c:v>22151</c:v>
                      </c:pt>
                      <c:pt idx="449">
                        <c:v>22201</c:v>
                      </c:pt>
                      <c:pt idx="450">
                        <c:v>22251</c:v>
                      </c:pt>
                      <c:pt idx="451">
                        <c:v>22301</c:v>
                      </c:pt>
                      <c:pt idx="452">
                        <c:v>22351</c:v>
                      </c:pt>
                      <c:pt idx="453">
                        <c:v>22401</c:v>
                      </c:pt>
                      <c:pt idx="454">
                        <c:v>22451</c:v>
                      </c:pt>
                      <c:pt idx="455">
                        <c:v>22501</c:v>
                      </c:pt>
                      <c:pt idx="456">
                        <c:v>22551</c:v>
                      </c:pt>
                      <c:pt idx="457">
                        <c:v>22601</c:v>
                      </c:pt>
                      <c:pt idx="458">
                        <c:v>22651</c:v>
                      </c:pt>
                      <c:pt idx="459">
                        <c:v>22701</c:v>
                      </c:pt>
                      <c:pt idx="460">
                        <c:v>22751</c:v>
                      </c:pt>
                      <c:pt idx="461">
                        <c:v>22801</c:v>
                      </c:pt>
                      <c:pt idx="462">
                        <c:v>22851</c:v>
                      </c:pt>
                      <c:pt idx="463">
                        <c:v>22901</c:v>
                      </c:pt>
                      <c:pt idx="464">
                        <c:v>22951</c:v>
                      </c:pt>
                      <c:pt idx="465">
                        <c:v>23001</c:v>
                      </c:pt>
                      <c:pt idx="466">
                        <c:v>23051</c:v>
                      </c:pt>
                      <c:pt idx="467">
                        <c:v>23101</c:v>
                      </c:pt>
                      <c:pt idx="468">
                        <c:v>23151</c:v>
                      </c:pt>
                      <c:pt idx="469">
                        <c:v>23201</c:v>
                      </c:pt>
                      <c:pt idx="470">
                        <c:v>23251</c:v>
                      </c:pt>
                      <c:pt idx="471">
                        <c:v>23301</c:v>
                      </c:pt>
                      <c:pt idx="472">
                        <c:v>23351</c:v>
                      </c:pt>
                      <c:pt idx="473">
                        <c:v>23401</c:v>
                      </c:pt>
                      <c:pt idx="474">
                        <c:v>23451</c:v>
                      </c:pt>
                      <c:pt idx="475">
                        <c:v>23501</c:v>
                      </c:pt>
                      <c:pt idx="476">
                        <c:v>23551</c:v>
                      </c:pt>
                      <c:pt idx="477">
                        <c:v>23601</c:v>
                      </c:pt>
                      <c:pt idx="478">
                        <c:v>23651</c:v>
                      </c:pt>
                      <c:pt idx="479">
                        <c:v>23701</c:v>
                      </c:pt>
                      <c:pt idx="480">
                        <c:v>23751</c:v>
                      </c:pt>
                      <c:pt idx="481">
                        <c:v>23801</c:v>
                      </c:pt>
                      <c:pt idx="482">
                        <c:v>23851</c:v>
                      </c:pt>
                      <c:pt idx="483">
                        <c:v>23901</c:v>
                      </c:pt>
                      <c:pt idx="484">
                        <c:v>23951</c:v>
                      </c:pt>
                      <c:pt idx="485">
                        <c:v>24001</c:v>
                      </c:pt>
                      <c:pt idx="486">
                        <c:v>24051</c:v>
                      </c:pt>
                      <c:pt idx="487">
                        <c:v>24101</c:v>
                      </c:pt>
                      <c:pt idx="488">
                        <c:v>24151</c:v>
                      </c:pt>
                      <c:pt idx="489">
                        <c:v>24201</c:v>
                      </c:pt>
                      <c:pt idx="490">
                        <c:v>24251</c:v>
                      </c:pt>
                      <c:pt idx="491">
                        <c:v>24301</c:v>
                      </c:pt>
                      <c:pt idx="492">
                        <c:v>24351</c:v>
                      </c:pt>
                      <c:pt idx="493">
                        <c:v>24401</c:v>
                      </c:pt>
                      <c:pt idx="494">
                        <c:v>24451</c:v>
                      </c:pt>
                      <c:pt idx="495">
                        <c:v>24501</c:v>
                      </c:pt>
                      <c:pt idx="496">
                        <c:v>24551</c:v>
                      </c:pt>
                      <c:pt idx="497">
                        <c:v>24601</c:v>
                      </c:pt>
                      <c:pt idx="498">
                        <c:v>24651</c:v>
                      </c:pt>
                      <c:pt idx="499">
                        <c:v>24701</c:v>
                      </c:pt>
                      <c:pt idx="500">
                        <c:v>24751</c:v>
                      </c:pt>
                      <c:pt idx="501">
                        <c:v>24801</c:v>
                      </c:pt>
                      <c:pt idx="502">
                        <c:v>24851</c:v>
                      </c:pt>
                      <c:pt idx="503">
                        <c:v>24901</c:v>
                      </c:pt>
                      <c:pt idx="504">
                        <c:v>24951</c:v>
                      </c:pt>
                      <c:pt idx="505">
                        <c:v>25001</c:v>
                      </c:pt>
                      <c:pt idx="506">
                        <c:v>25051</c:v>
                      </c:pt>
                      <c:pt idx="507">
                        <c:v>25101</c:v>
                      </c:pt>
                      <c:pt idx="508">
                        <c:v>25151</c:v>
                      </c:pt>
                      <c:pt idx="509">
                        <c:v>25201</c:v>
                      </c:pt>
                      <c:pt idx="510">
                        <c:v>25251</c:v>
                      </c:pt>
                      <c:pt idx="511">
                        <c:v>25301</c:v>
                      </c:pt>
                      <c:pt idx="512">
                        <c:v>25351</c:v>
                      </c:pt>
                      <c:pt idx="513">
                        <c:v>25401</c:v>
                      </c:pt>
                      <c:pt idx="514">
                        <c:v>25451</c:v>
                      </c:pt>
                      <c:pt idx="515">
                        <c:v>25501</c:v>
                      </c:pt>
                      <c:pt idx="516">
                        <c:v>25551</c:v>
                      </c:pt>
                      <c:pt idx="517">
                        <c:v>25601</c:v>
                      </c:pt>
                      <c:pt idx="518">
                        <c:v>25651</c:v>
                      </c:pt>
                      <c:pt idx="519">
                        <c:v>25701</c:v>
                      </c:pt>
                      <c:pt idx="520">
                        <c:v>25751</c:v>
                      </c:pt>
                      <c:pt idx="521">
                        <c:v>25801</c:v>
                      </c:pt>
                      <c:pt idx="522">
                        <c:v>25851</c:v>
                      </c:pt>
                      <c:pt idx="523">
                        <c:v>25901</c:v>
                      </c:pt>
                      <c:pt idx="524">
                        <c:v>25951</c:v>
                      </c:pt>
                      <c:pt idx="525">
                        <c:v>26001</c:v>
                      </c:pt>
                      <c:pt idx="526">
                        <c:v>26051</c:v>
                      </c:pt>
                      <c:pt idx="527">
                        <c:v>26101</c:v>
                      </c:pt>
                      <c:pt idx="528">
                        <c:v>26151</c:v>
                      </c:pt>
                      <c:pt idx="529">
                        <c:v>26201</c:v>
                      </c:pt>
                      <c:pt idx="530">
                        <c:v>26251</c:v>
                      </c:pt>
                      <c:pt idx="531">
                        <c:v>26301</c:v>
                      </c:pt>
                      <c:pt idx="532">
                        <c:v>26351</c:v>
                      </c:pt>
                      <c:pt idx="533">
                        <c:v>26401</c:v>
                      </c:pt>
                      <c:pt idx="534">
                        <c:v>26451</c:v>
                      </c:pt>
                      <c:pt idx="535">
                        <c:v>26501</c:v>
                      </c:pt>
                      <c:pt idx="536">
                        <c:v>26551</c:v>
                      </c:pt>
                      <c:pt idx="537">
                        <c:v>26601</c:v>
                      </c:pt>
                      <c:pt idx="538">
                        <c:v>26651</c:v>
                      </c:pt>
                      <c:pt idx="539">
                        <c:v>26701</c:v>
                      </c:pt>
                      <c:pt idx="540">
                        <c:v>26751</c:v>
                      </c:pt>
                      <c:pt idx="541">
                        <c:v>26801</c:v>
                      </c:pt>
                      <c:pt idx="542">
                        <c:v>26851</c:v>
                      </c:pt>
                      <c:pt idx="543">
                        <c:v>26901</c:v>
                      </c:pt>
                      <c:pt idx="544">
                        <c:v>26951</c:v>
                      </c:pt>
                      <c:pt idx="545">
                        <c:v>27001</c:v>
                      </c:pt>
                      <c:pt idx="546">
                        <c:v>27051</c:v>
                      </c:pt>
                      <c:pt idx="547">
                        <c:v>27101</c:v>
                      </c:pt>
                      <c:pt idx="548">
                        <c:v>27151</c:v>
                      </c:pt>
                      <c:pt idx="549">
                        <c:v>27201</c:v>
                      </c:pt>
                      <c:pt idx="550">
                        <c:v>27251</c:v>
                      </c:pt>
                      <c:pt idx="551">
                        <c:v>27301</c:v>
                      </c:pt>
                      <c:pt idx="552">
                        <c:v>27351</c:v>
                      </c:pt>
                      <c:pt idx="553">
                        <c:v>27401</c:v>
                      </c:pt>
                      <c:pt idx="554">
                        <c:v>27451</c:v>
                      </c:pt>
                      <c:pt idx="555">
                        <c:v>27501</c:v>
                      </c:pt>
                      <c:pt idx="556">
                        <c:v>27551</c:v>
                      </c:pt>
                      <c:pt idx="557">
                        <c:v>27601</c:v>
                      </c:pt>
                      <c:pt idx="558">
                        <c:v>27651</c:v>
                      </c:pt>
                      <c:pt idx="559">
                        <c:v>27701</c:v>
                      </c:pt>
                      <c:pt idx="560">
                        <c:v>27751</c:v>
                      </c:pt>
                      <c:pt idx="561">
                        <c:v>27801</c:v>
                      </c:pt>
                      <c:pt idx="562">
                        <c:v>27851</c:v>
                      </c:pt>
                      <c:pt idx="563">
                        <c:v>27901</c:v>
                      </c:pt>
                      <c:pt idx="564">
                        <c:v>27951</c:v>
                      </c:pt>
                      <c:pt idx="565">
                        <c:v>28001</c:v>
                      </c:pt>
                      <c:pt idx="566">
                        <c:v>28051</c:v>
                      </c:pt>
                      <c:pt idx="567">
                        <c:v>28101</c:v>
                      </c:pt>
                      <c:pt idx="568">
                        <c:v>28151</c:v>
                      </c:pt>
                      <c:pt idx="569">
                        <c:v>28201</c:v>
                      </c:pt>
                      <c:pt idx="570">
                        <c:v>28251</c:v>
                      </c:pt>
                      <c:pt idx="571">
                        <c:v>28301</c:v>
                      </c:pt>
                      <c:pt idx="572">
                        <c:v>28351</c:v>
                      </c:pt>
                      <c:pt idx="573">
                        <c:v>28401</c:v>
                      </c:pt>
                      <c:pt idx="574">
                        <c:v>28451</c:v>
                      </c:pt>
                      <c:pt idx="575">
                        <c:v>28501</c:v>
                      </c:pt>
                      <c:pt idx="576">
                        <c:v>28551</c:v>
                      </c:pt>
                      <c:pt idx="577">
                        <c:v>28601</c:v>
                      </c:pt>
                      <c:pt idx="578">
                        <c:v>28651</c:v>
                      </c:pt>
                      <c:pt idx="579">
                        <c:v>28701</c:v>
                      </c:pt>
                      <c:pt idx="580">
                        <c:v>28751</c:v>
                      </c:pt>
                      <c:pt idx="581">
                        <c:v>28801</c:v>
                      </c:pt>
                      <c:pt idx="582">
                        <c:v>28851</c:v>
                      </c:pt>
                      <c:pt idx="583">
                        <c:v>28901</c:v>
                      </c:pt>
                      <c:pt idx="584">
                        <c:v>28951</c:v>
                      </c:pt>
                      <c:pt idx="585">
                        <c:v>29001</c:v>
                      </c:pt>
                      <c:pt idx="586">
                        <c:v>29051</c:v>
                      </c:pt>
                      <c:pt idx="587">
                        <c:v>29101</c:v>
                      </c:pt>
                      <c:pt idx="588">
                        <c:v>29151</c:v>
                      </c:pt>
                      <c:pt idx="589">
                        <c:v>29201</c:v>
                      </c:pt>
                      <c:pt idx="590">
                        <c:v>29251</c:v>
                      </c:pt>
                      <c:pt idx="591">
                        <c:v>29301</c:v>
                      </c:pt>
                      <c:pt idx="592">
                        <c:v>29351</c:v>
                      </c:pt>
                      <c:pt idx="593">
                        <c:v>29401</c:v>
                      </c:pt>
                      <c:pt idx="594">
                        <c:v>29451</c:v>
                      </c:pt>
                      <c:pt idx="595">
                        <c:v>29501</c:v>
                      </c:pt>
                      <c:pt idx="596">
                        <c:v>29551</c:v>
                      </c:pt>
                      <c:pt idx="597">
                        <c:v>29601</c:v>
                      </c:pt>
                      <c:pt idx="598">
                        <c:v>29651</c:v>
                      </c:pt>
                      <c:pt idx="599">
                        <c:v>29701</c:v>
                      </c:pt>
                      <c:pt idx="600">
                        <c:v>29751</c:v>
                      </c:pt>
                      <c:pt idx="601">
                        <c:v>29801</c:v>
                      </c:pt>
                      <c:pt idx="602">
                        <c:v>29851</c:v>
                      </c:pt>
                      <c:pt idx="603">
                        <c:v>29901</c:v>
                      </c:pt>
                      <c:pt idx="604">
                        <c:v>29951</c:v>
                      </c:pt>
                      <c:pt idx="605">
                        <c:v>30001</c:v>
                      </c:pt>
                      <c:pt idx="606">
                        <c:v>30051</c:v>
                      </c:pt>
                      <c:pt idx="607">
                        <c:v>30101</c:v>
                      </c:pt>
                      <c:pt idx="608">
                        <c:v>30151</c:v>
                      </c:pt>
                      <c:pt idx="609">
                        <c:v>30201</c:v>
                      </c:pt>
                      <c:pt idx="610">
                        <c:v>30251</c:v>
                      </c:pt>
                      <c:pt idx="611">
                        <c:v>30301</c:v>
                      </c:pt>
                      <c:pt idx="612">
                        <c:v>30351</c:v>
                      </c:pt>
                      <c:pt idx="613">
                        <c:v>30401</c:v>
                      </c:pt>
                      <c:pt idx="614">
                        <c:v>30451</c:v>
                      </c:pt>
                      <c:pt idx="615">
                        <c:v>30501</c:v>
                      </c:pt>
                      <c:pt idx="616">
                        <c:v>30551</c:v>
                      </c:pt>
                      <c:pt idx="617">
                        <c:v>30601</c:v>
                      </c:pt>
                      <c:pt idx="618">
                        <c:v>30651</c:v>
                      </c:pt>
                      <c:pt idx="619">
                        <c:v>30701</c:v>
                      </c:pt>
                      <c:pt idx="620">
                        <c:v>30751</c:v>
                      </c:pt>
                      <c:pt idx="621">
                        <c:v>30801</c:v>
                      </c:pt>
                      <c:pt idx="622">
                        <c:v>30851</c:v>
                      </c:pt>
                      <c:pt idx="623">
                        <c:v>30901</c:v>
                      </c:pt>
                      <c:pt idx="624">
                        <c:v>30951</c:v>
                      </c:pt>
                      <c:pt idx="625">
                        <c:v>31001</c:v>
                      </c:pt>
                      <c:pt idx="626">
                        <c:v>31051</c:v>
                      </c:pt>
                      <c:pt idx="627">
                        <c:v>31101</c:v>
                      </c:pt>
                      <c:pt idx="628">
                        <c:v>31151</c:v>
                      </c:pt>
                      <c:pt idx="629">
                        <c:v>31201</c:v>
                      </c:pt>
                      <c:pt idx="630">
                        <c:v>31251</c:v>
                      </c:pt>
                      <c:pt idx="631">
                        <c:v>31301</c:v>
                      </c:pt>
                      <c:pt idx="632">
                        <c:v>31351</c:v>
                      </c:pt>
                      <c:pt idx="633">
                        <c:v>31401</c:v>
                      </c:pt>
                      <c:pt idx="634">
                        <c:v>31451</c:v>
                      </c:pt>
                      <c:pt idx="635">
                        <c:v>31501</c:v>
                      </c:pt>
                      <c:pt idx="636">
                        <c:v>31551</c:v>
                      </c:pt>
                      <c:pt idx="637">
                        <c:v>31601</c:v>
                      </c:pt>
                      <c:pt idx="638">
                        <c:v>31651</c:v>
                      </c:pt>
                      <c:pt idx="639">
                        <c:v>31701</c:v>
                      </c:pt>
                      <c:pt idx="640">
                        <c:v>31751</c:v>
                      </c:pt>
                      <c:pt idx="641">
                        <c:v>31801</c:v>
                      </c:pt>
                      <c:pt idx="642">
                        <c:v>31851</c:v>
                      </c:pt>
                      <c:pt idx="643">
                        <c:v>31901</c:v>
                      </c:pt>
                      <c:pt idx="644">
                        <c:v>31951</c:v>
                      </c:pt>
                      <c:pt idx="645">
                        <c:v>32001</c:v>
                      </c:pt>
                      <c:pt idx="646">
                        <c:v>32051</c:v>
                      </c:pt>
                      <c:pt idx="647">
                        <c:v>32101</c:v>
                      </c:pt>
                      <c:pt idx="648">
                        <c:v>32151</c:v>
                      </c:pt>
                      <c:pt idx="649">
                        <c:v>32201</c:v>
                      </c:pt>
                      <c:pt idx="650">
                        <c:v>32251</c:v>
                      </c:pt>
                      <c:pt idx="651">
                        <c:v>32301</c:v>
                      </c:pt>
                      <c:pt idx="652">
                        <c:v>32351</c:v>
                      </c:pt>
                      <c:pt idx="653">
                        <c:v>32401</c:v>
                      </c:pt>
                      <c:pt idx="654">
                        <c:v>32451</c:v>
                      </c:pt>
                      <c:pt idx="655">
                        <c:v>32501</c:v>
                      </c:pt>
                      <c:pt idx="656">
                        <c:v>32551</c:v>
                      </c:pt>
                      <c:pt idx="657">
                        <c:v>32601</c:v>
                      </c:pt>
                      <c:pt idx="658">
                        <c:v>32651</c:v>
                      </c:pt>
                      <c:pt idx="659">
                        <c:v>32701</c:v>
                      </c:pt>
                      <c:pt idx="660">
                        <c:v>32751</c:v>
                      </c:pt>
                      <c:pt idx="661">
                        <c:v>32801</c:v>
                      </c:pt>
                      <c:pt idx="662">
                        <c:v>32851</c:v>
                      </c:pt>
                      <c:pt idx="663">
                        <c:v>32901</c:v>
                      </c:pt>
                      <c:pt idx="664">
                        <c:v>32951</c:v>
                      </c:pt>
                      <c:pt idx="665">
                        <c:v>33001</c:v>
                      </c:pt>
                      <c:pt idx="666">
                        <c:v>33051</c:v>
                      </c:pt>
                      <c:pt idx="667">
                        <c:v>33101</c:v>
                      </c:pt>
                      <c:pt idx="668">
                        <c:v>33151</c:v>
                      </c:pt>
                      <c:pt idx="669">
                        <c:v>33201</c:v>
                      </c:pt>
                      <c:pt idx="670">
                        <c:v>33251</c:v>
                      </c:pt>
                      <c:pt idx="671">
                        <c:v>33301</c:v>
                      </c:pt>
                      <c:pt idx="672">
                        <c:v>33351</c:v>
                      </c:pt>
                      <c:pt idx="673">
                        <c:v>33401</c:v>
                      </c:pt>
                      <c:pt idx="674">
                        <c:v>33451</c:v>
                      </c:pt>
                      <c:pt idx="675">
                        <c:v>33501</c:v>
                      </c:pt>
                      <c:pt idx="676">
                        <c:v>33551</c:v>
                      </c:pt>
                      <c:pt idx="677">
                        <c:v>33601</c:v>
                      </c:pt>
                      <c:pt idx="678">
                        <c:v>33651</c:v>
                      </c:pt>
                      <c:pt idx="679">
                        <c:v>33701</c:v>
                      </c:pt>
                      <c:pt idx="680">
                        <c:v>33751</c:v>
                      </c:pt>
                      <c:pt idx="681">
                        <c:v>33801</c:v>
                      </c:pt>
                      <c:pt idx="682">
                        <c:v>33851</c:v>
                      </c:pt>
                      <c:pt idx="683">
                        <c:v>33901</c:v>
                      </c:pt>
                      <c:pt idx="684">
                        <c:v>33951</c:v>
                      </c:pt>
                      <c:pt idx="685">
                        <c:v>34001</c:v>
                      </c:pt>
                      <c:pt idx="686">
                        <c:v>34051</c:v>
                      </c:pt>
                      <c:pt idx="687">
                        <c:v>34101</c:v>
                      </c:pt>
                      <c:pt idx="688">
                        <c:v>34151</c:v>
                      </c:pt>
                      <c:pt idx="689">
                        <c:v>34201</c:v>
                      </c:pt>
                      <c:pt idx="690">
                        <c:v>34251</c:v>
                      </c:pt>
                      <c:pt idx="691">
                        <c:v>34301</c:v>
                      </c:pt>
                      <c:pt idx="692">
                        <c:v>34351</c:v>
                      </c:pt>
                      <c:pt idx="693">
                        <c:v>34401</c:v>
                      </c:pt>
                      <c:pt idx="694">
                        <c:v>34451</c:v>
                      </c:pt>
                      <c:pt idx="695">
                        <c:v>34501</c:v>
                      </c:pt>
                      <c:pt idx="696">
                        <c:v>34551</c:v>
                      </c:pt>
                      <c:pt idx="697">
                        <c:v>34601</c:v>
                      </c:pt>
                      <c:pt idx="698">
                        <c:v>34651</c:v>
                      </c:pt>
                      <c:pt idx="699">
                        <c:v>34701</c:v>
                      </c:pt>
                      <c:pt idx="700">
                        <c:v>34751</c:v>
                      </c:pt>
                      <c:pt idx="701">
                        <c:v>34801</c:v>
                      </c:pt>
                      <c:pt idx="702">
                        <c:v>34851</c:v>
                      </c:pt>
                      <c:pt idx="703">
                        <c:v>34901</c:v>
                      </c:pt>
                      <c:pt idx="704">
                        <c:v>34951</c:v>
                      </c:pt>
                      <c:pt idx="705">
                        <c:v>35001</c:v>
                      </c:pt>
                      <c:pt idx="706">
                        <c:v>35051</c:v>
                      </c:pt>
                      <c:pt idx="707">
                        <c:v>35101</c:v>
                      </c:pt>
                      <c:pt idx="708">
                        <c:v>35151</c:v>
                      </c:pt>
                      <c:pt idx="709">
                        <c:v>35201</c:v>
                      </c:pt>
                      <c:pt idx="710">
                        <c:v>35251</c:v>
                      </c:pt>
                      <c:pt idx="711">
                        <c:v>35301</c:v>
                      </c:pt>
                      <c:pt idx="712">
                        <c:v>35351</c:v>
                      </c:pt>
                      <c:pt idx="713">
                        <c:v>35401</c:v>
                      </c:pt>
                      <c:pt idx="714">
                        <c:v>35451</c:v>
                      </c:pt>
                      <c:pt idx="715">
                        <c:v>35501</c:v>
                      </c:pt>
                      <c:pt idx="716">
                        <c:v>35551</c:v>
                      </c:pt>
                      <c:pt idx="717">
                        <c:v>35601</c:v>
                      </c:pt>
                      <c:pt idx="718">
                        <c:v>35651</c:v>
                      </c:pt>
                      <c:pt idx="719">
                        <c:v>35701</c:v>
                      </c:pt>
                      <c:pt idx="720">
                        <c:v>35751</c:v>
                      </c:pt>
                      <c:pt idx="721">
                        <c:v>35801</c:v>
                      </c:pt>
                      <c:pt idx="722">
                        <c:v>35851</c:v>
                      </c:pt>
                      <c:pt idx="723">
                        <c:v>35901</c:v>
                      </c:pt>
                      <c:pt idx="724">
                        <c:v>35951</c:v>
                      </c:pt>
                      <c:pt idx="725">
                        <c:v>36001</c:v>
                      </c:pt>
                      <c:pt idx="726">
                        <c:v>36051</c:v>
                      </c:pt>
                      <c:pt idx="727">
                        <c:v>36101</c:v>
                      </c:pt>
                      <c:pt idx="728">
                        <c:v>36151</c:v>
                      </c:pt>
                      <c:pt idx="729">
                        <c:v>36201</c:v>
                      </c:pt>
                      <c:pt idx="730">
                        <c:v>36251</c:v>
                      </c:pt>
                      <c:pt idx="731">
                        <c:v>36301</c:v>
                      </c:pt>
                      <c:pt idx="732">
                        <c:v>36351</c:v>
                      </c:pt>
                      <c:pt idx="733">
                        <c:v>36401</c:v>
                      </c:pt>
                      <c:pt idx="734">
                        <c:v>36451</c:v>
                      </c:pt>
                      <c:pt idx="735">
                        <c:v>36501</c:v>
                      </c:pt>
                      <c:pt idx="736">
                        <c:v>36551</c:v>
                      </c:pt>
                      <c:pt idx="737">
                        <c:v>36601</c:v>
                      </c:pt>
                      <c:pt idx="738">
                        <c:v>36651</c:v>
                      </c:pt>
                      <c:pt idx="739">
                        <c:v>36701</c:v>
                      </c:pt>
                      <c:pt idx="740">
                        <c:v>36751</c:v>
                      </c:pt>
                      <c:pt idx="741">
                        <c:v>36801</c:v>
                      </c:pt>
                      <c:pt idx="742">
                        <c:v>36851</c:v>
                      </c:pt>
                      <c:pt idx="743">
                        <c:v>36901</c:v>
                      </c:pt>
                      <c:pt idx="744">
                        <c:v>36951</c:v>
                      </c:pt>
                      <c:pt idx="745">
                        <c:v>37001</c:v>
                      </c:pt>
                      <c:pt idx="746">
                        <c:v>37051</c:v>
                      </c:pt>
                      <c:pt idx="747">
                        <c:v>37101</c:v>
                      </c:pt>
                      <c:pt idx="748">
                        <c:v>37151</c:v>
                      </c:pt>
                      <c:pt idx="749">
                        <c:v>37201</c:v>
                      </c:pt>
                      <c:pt idx="750">
                        <c:v>37251</c:v>
                      </c:pt>
                      <c:pt idx="751">
                        <c:v>37301</c:v>
                      </c:pt>
                      <c:pt idx="752">
                        <c:v>37351</c:v>
                      </c:pt>
                      <c:pt idx="753">
                        <c:v>37401</c:v>
                      </c:pt>
                      <c:pt idx="754">
                        <c:v>37451</c:v>
                      </c:pt>
                      <c:pt idx="755">
                        <c:v>37501</c:v>
                      </c:pt>
                      <c:pt idx="756">
                        <c:v>37551</c:v>
                      </c:pt>
                      <c:pt idx="757">
                        <c:v>37601</c:v>
                      </c:pt>
                      <c:pt idx="758">
                        <c:v>37651</c:v>
                      </c:pt>
                      <c:pt idx="759">
                        <c:v>37701</c:v>
                      </c:pt>
                      <c:pt idx="760">
                        <c:v>37751</c:v>
                      </c:pt>
                      <c:pt idx="761">
                        <c:v>37801</c:v>
                      </c:pt>
                      <c:pt idx="762">
                        <c:v>37851</c:v>
                      </c:pt>
                      <c:pt idx="763">
                        <c:v>37901</c:v>
                      </c:pt>
                      <c:pt idx="764">
                        <c:v>37951</c:v>
                      </c:pt>
                      <c:pt idx="765">
                        <c:v>38001</c:v>
                      </c:pt>
                      <c:pt idx="766">
                        <c:v>38051</c:v>
                      </c:pt>
                      <c:pt idx="767">
                        <c:v>38101</c:v>
                      </c:pt>
                      <c:pt idx="768">
                        <c:v>38151</c:v>
                      </c:pt>
                      <c:pt idx="769">
                        <c:v>38201</c:v>
                      </c:pt>
                      <c:pt idx="770">
                        <c:v>38251</c:v>
                      </c:pt>
                      <c:pt idx="771">
                        <c:v>38301</c:v>
                      </c:pt>
                      <c:pt idx="772">
                        <c:v>38351</c:v>
                      </c:pt>
                      <c:pt idx="773">
                        <c:v>38401</c:v>
                      </c:pt>
                      <c:pt idx="774">
                        <c:v>38451</c:v>
                      </c:pt>
                      <c:pt idx="775">
                        <c:v>38501</c:v>
                      </c:pt>
                      <c:pt idx="776">
                        <c:v>38551</c:v>
                      </c:pt>
                      <c:pt idx="777">
                        <c:v>38601</c:v>
                      </c:pt>
                      <c:pt idx="778">
                        <c:v>38651</c:v>
                      </c:pt>
                      <c:pt idx="779">
                        <c:v>38701</c:v>
                      </c:pt>
                      <c:pt idx="780">
                        <c:v>38751</c:v>
                      </c:pt>
                      <c:pt idx="781">
                        <c:v>38801</c:v>
                      </c:pt>
                      <c:pt idx="782">
                        <c:v>38851</c:v>
                      </c:pt>
                      <c:pt idx="783">
                        <c:v>38901</c:v>
                      </c:pt>
                      <c:pt idx="784">
                        <c:v>38951</c:v>
                      </c:pt>
                      <c:pt idx="785">
                        <c:v>39001</c:v>
                      </c:pt>
                      <c:pt idx="786">
                        <c:v>39051</c:v>
                      </c:pt>
                      <c:pt idx="787">
                        <c:v>39101</c:v>
                      </c:pt>
                      <c:pt idx="788">
                        <c:v>39151</c:v>
                      </c:pt>
                      <c:pt idx="789">
                        <c:v>39201</c:v>
                      </c:pt>
                      <c:pt idx="790">
                        <c:v>39251</c:v>
                      </c:pt>
                      <c:pt idx="791">
                        <c:v>39301</c:v>
                      </c:pt>
                      <c:pt idx="792">
                        <c:v>39351</c:v>
                      </c:pt>
                      <c:pt idx="793">
                        <c:v>39401</c:v>
                      </c:pt>
                      <c:pt idx="794">
                        <c:v>39451</c:v>
                      </c:pt>
                      <c:pt idx="795">
                        <c:v>39501</c:v>
                      </c:pt>
                      <c:pt idx="796">
                        <c:v>39551</c:v>
                      </c:pt>
                      <c:pt idx="797">
                        <c:v>39601</c:v>
                      </c:pt>
                      <c:pt idx="798">
                        <c:v>39651</c:v>
                      </c:pt>
                      <c:pt idx="799">
                        <c:v>39701</c:v>
                      </c:pt>
                      <c:pt idx="800">
                        <c:v>39751</c:v>
                      </c:pt>
                      <c:pt idx="801">
                        <c:v>39801</c:v>
                      </c:pt>
                      <c:pt idx="802">
                        <c:v>39851</c:v>
                      </c:pt>
                      <c:pt idx="803">
                        <c:v>39901</c:v>
                      </c:pt>
                      <c:pt idx="804">
                        <c:v>39951</c:v>
                      </c:pt>
                      <c:pt idx="805">
                        <c:v>40001</c:v>
                      </c:pt>
                      <c:pt idx="806">
                        <c:v>40051</c:v>
                      </c:pt>
                      <c:pt idx="807">
                        <c:v>40101</c:v>
                      </c:pt>
                      <c:pt idx="808">
                        <c:v>40151</c:v>
                      </c:pt>
                      <c:pt idx="809">
                        <c:v>40201</c:v>
                      </c:pt>
                      <c:pt idx="810">
                        <c:v>40251</c:v>
                      </c:pt>
                      <c:pt idx="811">
                        <c:v>40301</c:v>
                      </c:pt>
                      <c:pt idx="812">
                        <c:v>40351</c:v>
                      </c:pt>
                      <c:pt idx="813">
                        <c:v>40401</c:v>
                      </c:pt>
                      <c:pt idx="814">
                        <c:v>40451</c:v>
                      </c:pt>
                      <c:pt idx="815">
                        <c:v>40501</c:v>
                      </c:pt>
                      <c:pt idx="816">
                        <c:v>40551</c:v>
                      </c:pt>
                      <c:pt idx="817">
                        <c:v>40601</c:v>
                      </c:pt>
                      <c:pt idx="818">
                        <c:v>40651</c:v>
                      </c:pt>
                      <c:pt idx="819">
                        <c:v>40701</c:v>
                      </c:pt>
                      <c:pt idx="820">
                        <c:v>40751</c:v>
                      </c:pt>
                      <c:pt idx="821">
                        <c:v>40801</c:v>
                      </c:pt>
                      <c:pt idx="822">
                        <c:v>40851</c:v>
                      </c:pt>
                      <c:pt idx="823">
                        <c:v>40901</c:v>
                      </c:pt>
                      <c:pt idx="824">
                        <c:v>40951</c:v>
                      </c:pt>
                      <c:pt idx="825">
                        <c:v>41001</c:v>
                      </c:pt>
                      <c:pt idx="826">
                        <c:v>41051</c:v>
                      </c:pt>
                      <c:pt idx="827">
                        <c:v>41101</c:v>
                      </c:pt>
                      <c:pt idx="828">
                        <c:v>41151</c:v>
                      </c:pt>
                      <c:pt idx="829">
                        <c:v>41201</c:v>
                      </c:pt>
                      <c:pt idx="830">
                        <c:v>41251</c:v>
                      </c:pt>
                      <c:pt idx="831">
                        <c:v>41301</c:v>
                      </c:pt>
                      <c:pt idx="832">
                        <c:v>41351</c:v>
                      </c:pt>
                      <c:pt idx="833">
                        <c:v>41401</c:v>
                      </c:pt>
                      <c:pt idx="834">
                        <c:v>41451</c:v>
                      </c:pt>
                      <c:pt idx="835">
                        <c:v>41501</c:v>
                      </c:pt>
                      <c:pt idx="836">
                        <c:v>41551</c:v>
                      </c:pt>
                      <c:pt idx="837">
                        <c:v>41601</c:v>
                      </c:pt>
                      <c:pt idx="838">
                        <c:v>41651</c:v>
                      </c:pt>
                      <c:pt idx="839">
                        <c:v>41701</c:v>
                      </c:pt>
                      <c:pt idx="840">
                        <c:v>41751</c:v>
                      </c:pt>
                      <c:pt idx="841">
                        <c:v>41801</c:v>
                      </c:pt>
                      <c:pt idx="842">
                        <c:v>41851</c:v>
                      </c:pt>
                      <c:pt idx="843">
                        <c:v>41901</c:v>
                      </c:pt>
                      <c:pt idx="844">
                        <c:v>41951</c:v>
                      </c:pt>
                      <c:pt idx="845">
                        <c:v>42001</c:v>
                      </c:pt>
                      <c:pt idx="846">
                        <c:v>42051</c:v>
                      </c:pt>
                      <c:pt idx="847">
                        <c:v>42101</c:v>
                      </c:pt>
                      <c:pt idx="848">
                        <c:v>42151</c:v>
                      </c:pt>
                      <c:pt idx="849">
                        <c:v>42201</c:v>
                      </c:pt>
                      <c:pt idx="850">
                        <c:v>42251</c:v>
                      </c:pt>
                      <c:pt idx="851">
                        <c:v>42301</c:v>
                      </c:pt>
                      <c:pt idx="852">
                        <c:v>42351</c:v>
                      </c:pt>
                      <c:pt idx="853">
                        <c:v>42401</c:v>
                      </c:pt>
                      <c:pt idx="854">
                        <c:v>42451</c:v>
                      </c:pt>
                      <c:pt idx="855">
                        <c:v>42501</c:v>
                      </c:pt>
                      <c:pt idx="856">
                        <c:v>42551</c:v>
                      </c:pt>
                      <c:pt idx="857">
                        <c:v>42601</c:v>
                      </c:pt>
                      <c:pt idx="858">
                        <c:v>42651</c:v>
                      </c:pt>
                      <c:pt idx="859">
                        <c:v>42701</c:v>
                      </c:pt>
                      <c:pt idx="860">
                        <c:v>42751</c:v>
                      </c:pt>
                      <c:pt idx="861">
                        <c:v>42801</c:v>
                      </c:pt>
                      <c:pt idx="862">
                        <c:v>42851</c:v>
                      </c:pt>
                      <c:pt idx="863">
                        <c:v>42901</c:v>
                      </c:pt>
                      <c:pt idx="864">
                        <c:v>42951</c:v>
                      </c:pt>
                      <c:pt idx="865">
                        <c:v>43001</c:v>
                      </c:pt>
                      <c:pt idx="866">
                        <c:v>43051</c:v>
                      </c:pt>
                      <c:pt idx="867">
                        <c:v>43101</c:v>
                      </c:pt>
                      <c:pt idx="868">
                        <c:v>43151</c:v>
                      </c:pt>
                      <c:pt idx="869">
                        <c:v>43201</c:v>
                      </c:pt>
                      <c:pt idx="870">
                        <c:v>43251</c:v>
                      </c:pt>
                      <c:pt idx="871">
                        <c:v>43301</c:v>
                      </c:pt>
                      <c:pt idx="872">
                        <c:v>43351</c:v>
                      </c:pt>
                      <c:pt idx="873">
                        <c:v>43401</c:v>
                      </c:pt>
                      <c:pt idx="874">
                        <c:v>43451</c:v>
                      </c:pt>
                      <c:pt idx="875">
                        <c:v>43501</c:v>
                      </c:pt>
                      <c:pt idx="876">
                        <c:v>43551</c:v>
                      </c:pt>
                      <c:pt idx="877">
                        <c:v>43601</c:v>
                      </c:pt>
                      <c:pt idx="878">
                        <c:v>43651</c:v>
                      </c:pt>
                      <c:pt idx="879">
                        <c:v>43701</c:v>
                      </c:pt>
                      <c:pt idx="880">
                        <c:v>43751</c:v>
                      </c:pt>
                      <c:pt idx="881">
                        <c:v>43801</c:v>
                      </c:pt>
                      <c:pt idx="882">
                        <c:v>43851</c:v>
                      </c:pt>
                      <c:pt idx="883">
                        <c:v>43901</c:v>
                      </c:pt>
                      <c:pt idx="884">
                        <c:v>43951</c:v>
                      </c:pt>
                      <c:pt idx="885">
                        <c:v>44001</c:v>
                      </c:pt>
                      <c:pt idx="886">
                        <c:v>44051</c:v>
                      </c:pt>
                      <c:pt idx="887">
                        <c:v>44101</c:v>
                      </c:pt>
                      <c:pt idx="888">
                        <c:v>44151</c:v>
                      </c:pt>
                      <c:pt idx="889">
                        <c:v>44201</c:v>
                      </c:pt>
                      <c:pt idx="890">
                        <c:v>44251</c:v>
                      </c:pt>
                      <c:pt idx="891">
                        <c:v>44301</c:v>
                      </c:pt>
                      <c:pt idx="892">
                        <c:v>44351</c:v>
                      </c:pt>
                      <c:pt idx="893">
                        <c:v>44401</c:v>
                      </c:pt>
                      <c:pt idx="894">
                        <c:v>44451</c:v>
                      </c:pt>
                      <c:pt idx="895">
                        <c:v>44501</c:v>
                      </c:pt>
                      <c:pt idx="896">
                        <c:v>44551</c:v>
                      </c:pt>
                      <c:pt idx="897">
                        <c:v>44601</c:v>
                      </c:pt>
                      <c:pt idx="898">
                        <c:v>44651</c:v>
                      </c:pt>
                      <c:pt idx="899">
                        <c:v>44701</c:v>
                      </c:pt>
                      <c:pt idx="900">
                        <c:v>44751</c:v>
                      </c:pt>
                      <c:pt idx="901">
                        <c:v>44801</c:v>
                      </c:pt>
                      <c:pt idx="902">
                        <c:v>44851</c:v>
                      </c:pt>
                      <c:pt idx="903">
                        <c:v>44901</c:v>
                      </c:pt>
                      <c:pt idx="904">
                        <c:v>44951</c:v>
                      </c:pt>
                      <c:pt idx="905">
                        <c:v>45001</c:v>
                      </c:pt>
                      <c:pt idx="906">
                        <c:v>45051</c:v>
                      </c:pt>
                      <c:pt idx="907">
                        <c:v>45101</c:v>
                      </c:pt>
                      <c:pt idx="908">
                        <c:v>45151</c:v>
                      </c:pt>
                      <c:pt idx="909">
                        <c:v>45201</c:v>
                      </c:pt>
                      <c:pt idx="910">
                        <c:v>45251</c:v>
                      </c:pt>
                      <c:pt idx="911">
                        <c:v>45301</c:v>
                      </c:pt>
                      <c:pt idx="912">
                        <c:v>45351</c:v>
                      </c:pt>
                      <c:pt idx="913">
                        <c:v>45401</c:v>
                      </c:pt>
                      <c:pt idx="914">
                        <c:v>45451</c:v>
                      </c:pt>
                      <c:pt idx="915">
                        <c:v>45501</c:v>
                      </c:pt>
                      <c:pt idx="916">
                        <c:v>45551</c:v>
                      </c:pt>
                      <c:pt idx="917">
                        <c:v>45601</c:v>
                      </c:pt>
                      <c:pt idx="918">
                        <c:v>45651</c:v>
                      </c:pt>
                      <c:pt idx="919">
                        <c:v>45701</c:v>
                      </c:pt>
                      <c:pt idx="920">
                        <c:v>45751</c:v>
                      </c:pt>
                      <c:pt idx="921">
                        <c:v>45801</c:v>
                      </c:pt>
                      <c:pt idx="922">
                        <c:v>45851</c:v>
                      </c:pt>
                      <c:pt idx="923">
                        <c:v>45901</c:v>
                      </c:pt>
                      <c:pt idx="924">
                        <c:v>45951</c:v>
                      </c:pt>
                      <c:pt idx="925">
                        <c:v>46001</c:v>
                      </c:pt>
                      <c:pt idx="926">
                        <c:v>46051</c:v>
                      </c:pt>
                      <c:pt idx="927">
                        <c:v>46101</c:v>
                      </c:pt>
                      <c:pt idx="928">
                        <c:v>46151</c:v>
                      </c:pt>
                      <c:pt idx="929">
                        <c:v>46201</c:v>
                      </c:pt>
                      <c:pt idx="930">
                        <c:v>46251</c:v>
                      </c:pt>
                      <c:pt idx="931">
                        <c:v>46301</c:v>
                      </c:pt>
                      <c:pt idx="932">
                        <c:v>46351</c:v>
                      </c:pt>
                      <c:pt idx="933">
                        <c:v>46401</c:v>
                      </c:pt>
                      <c:pt idx="934">
                        <c:v>46451</c:v>
                      </c:pt>
                      <c:pt idx="935">
                        <c:v>46501</c:v>
                      </c:pt>
                      <c:pt idx="936">
                        <c:v>46551</c:v>
                      </c:pt>
                      <c:pt idx="937">
                        <c:v>46601</c:v>
                      </c:pt>
                      <c:pt idx="938">
                        <c:v>46651</c:v>
                      </c:pt>
                      <c:pt idx="939">
                        <c:v>46701</c:v>
                      </c:pt>
                      <c:pt idx="940">
                        <c:v>46751</c:v>
                      </c:pt>
                      <c:pt idx="941">
                        <c:v>46801</c:v>
                      </c:pt>
                      <c:pt idx="942">
                        <c:v>46851</c:v>
                      </c:pt>
                      <c:pt idx="943">
                        <c:v>46901</c:v>
                      </c:pt>
                      <c:pt idx="944">
                        <c:v>46951</c:v>
                      </c:pt>
                      <c:pt idx="945">
                        <c:v>47001</c:v>
                      </c:pt>
                      <c:pt idx="946">
                        <c:v>47051</c:v>
                      </c:pt>
                      <c:pt idx="947">
                        <c:v>47101</c:v>
                      </c:pt>
                      <c:pt idx="948">
                        <c:v>47151</c:v>
                      </c:pt>
                      <c:pt idx="949">
                        <c:v>47201</c:v>
                      </c:pt>
                      <c:pt idx="950">
                        <c:v>47251</c:v>
                      </c:pt>
                      <c:pt idx="951">
                        <c:v>47301</c:v>
                      </c:pt>
                      <c:pt idx="952">
                        <c:v>47351</c:v>
                      </c:pt>
                      <c:pt idx="953">
                        <c:v>47401</c:v>
                      </c:pt>
                      <c:pt idx="954">
                        <c:v>47451</c:v>
                      </c:pt>
                      <c:pt idx="955">
                        <c:v>47501</c:v>
                      </c:pt>
                      <c:pt idx="956">
                        <c:v>47551</c:v>
                      </c:pt>
                      <c:pt idx="957">
                        <c:v>47601</c:v>
                      </c:pt>
                      <c:pt idx="958">
                        <c:v>47651</c:v>
                      </c:pt>
                      <c:pt idx="959">
                        <c:v>47701</c:v>
                      </c:pt>
                      <c:pt idx="960">
                        <c:v>47751</c:v>
                      </c:pt>
                      <c:pt idx="961">
                        <c:v>47801</c:v>
                      </c:pt>
                      <c:pt idx="962">
                        <c:v>47851</c:v>
                      </c:pt>
                      <c:pt idx="963">
                        <c:v>47901</c:v>
                      </c:pt>
                      <c:pt idx="964">
                        <c:v>47951</c:v>
                      </c:pt>
                      <c:pt idx="965">
                        <c:v>48001</c:v>
                      </c:pt>
                      <c:pt idx="966">
                        <c:v>48051</c:v>
                      </c:pt>
                      <c:pt idx="967">
                        <c:v>48101</c:v>
                      </c:pt>
                      <c:pt idx="968">
                        <c:v>48151</c:v>
                      </c:pt>
                      <c:pt idx="969">
                        <c:v>48201</c:v>
                      </c:pt>
                      <c:pt idx="970">
                        <c:v>48251</c:v>
                      </c:pt>
                      <c:pt idx="971">
                        <c:v>48301</c:v>
                      </c:pt>
                      <c:pt idx="972">
                        <c:v>48351</c:v>
                      </c:pt>
                      <c:pt idx="973">
                        <c:v>48401</c:v>
                      </c:pt>
                      <c:pt idx="974">
                        <c:v>48451</c:v>
                      </c:pt>
                      <c:pt idx="975">
                        <c:v>48501</c:v>
                      </c:pt>
                      <c:pt idx="976">
                        <c:v>48551</c:v>
                      </c:pt>
                      <c:pt idx="977">
                        <c:v>48601</c:v>
                      </c:pt>
                      <c:pt idx="978">
                        <c:v>48651</c:v>
                      </c:pt>
                      <c:pt idx="979">
                        <c:v>48701</c:v>
                      </c:pt>
                      <c:pt idx="980">
                        <c:v>48751</c:v>
                      </c:pt>
                      <c:pt idx="981">
                        <c:v>48801</c:v>
                      </c:pt>
                      <c:pt idx="982">
                        <c:v>48851</c:v>
                      </c:pt>
                      <c:pt idx="983">
                        <c:v>48901</c:v>
                      </c:pt>
                      <c:pt idx="984">
                        <c:v>48951</c:v>
                      </c:pt>
                      <c:pt idx="985">
                        <c:v>49001</c:v>
                      </c:pt>
                      <c:pt idx="986">
                        <c:v>49051</c:v>
                      </c:pt>
                      <c:pt idx="987">
                        <c:v>49101</c:v>
                      </c:pt>
                      <c:pt idx="988">
                        <c:v>49151</c:v>
                      </c:pt>
                      <c:pt idx="989">
                        <c:v>49201</c:v>
                      </c:pt>
                      <c:pt idx="990">
                        <c:v>49251</c:v>
                      </c:pt>
                      <c:pt idx="991">
                        <c:v>49301</c:v>
                      </c:pt>
                      <c:pt idx="992">
                        <c:v>49351</c:v>
                      </c:pt>
                      <c:pt idx="993">
                        <c:v>49401</c:v>
                      </c:pt>
                      <c:pt idx="994">
                        <c:v>49451</c:v>
                      </c:pt>
                      <c:pt idx="995">
                        <c:v>49501</c:v>
                      </c:pt>
                      <c:pt idx="996">
                        <c:v>49551</c:v>
                      </c:pt>
                      <c:pt idx="997">
                        <c:v>49601</c:v>
                      </c:pt>
                      <c:pt idx="998">
                        <c:v>49651</c:v>
                      </c:pt>
                      <c:pt idx="999">
                        <c:v>49701</c:v>
                      </c:pt>
                      <c:pt idx="1000">
                        <c:v>49751</c:v>
                      </c:pt>
                      <c:pt idx="1001">
                        <c:v>49801</c:v>
                      </c:pt>
                      <c:pt idx="1002">
                        <c:v>49851</c:v>
                      </c:pt>
                      <c:pt idx="1003">
                        <c:v>49901</c:v>
                      </c:pt>
                      <c:pt idx="1004">
                        <c:v>49951</c:v>
                      </c:pt>
                      <c:pt idx="1005">
                        <c:v>50001</c:v>
                      </c:pt>
                      <c:pt idx="1006">
                        <c:v>50051</c:v>
                      </c:pt>
                      <c:pt idx="1007">
                        <c:v>50101</c:v>
                      </c:pt>
                      <c:pt idx="1008">
                        <c:v>50151</c:v>
                      </c:pt>
                      <c:pt idx="1009">
                        <c:v>50201</c:v>
                      </c:pt>
                      <c:pt idx="1010">
                        <c:v>50251</c:v>
                      </c:pt>
                      <c:pt idx="1011">
                        <c:v>50301</c:v>
                      </c:pt>
                      <c:pt idx="1012">
                        <c:v>50351</c:v>
                      </c:pt>
                      <c:pt idx="1013">
                        <c:v>50401</c:v>
                      </c:pt>
                      <c:pt idx="1014">
                        <c:v>50451</c:v>
                      </c:pt>
                      <c:pt idx="1015">
                        <c:v>50501</c:v>
                      </c:pt>
                      <c:pt idx="1016">
                        <c:v>50551</c:v>
                      </c:pt>
                      <c:pt idx="1017">
                        <c:v>50601</c:v>
                      </c:pt>
                      <c:pt idx="1018">
                        <c:v>50651</c:v>
                      </c:pt>
                      <c:pt idx="1019">
                        <c:v>50701</c:v>
                      </c:pt>
                      <c:pt idx="1020">
                        <c:v>50751</c:v>
                      </c:pt>
                      <c:pt idx="1021">
                        <c:v>50801</c:v>
                      </c:pt>
                      <c:pt idx="1022">
                        <c:v>50851</c:v>
                      </c:pt>
                      <c:pt idx="1023">
                        <c:v>50901</c:v>
                      </c:pt>
                      <c:pt idx="1024">
                        <c:v>50951</c:v>
                      </c:pt>
                      <c:pt idx="1025">
                        <c:v>51001</c:v>
                      </c:pt>
                      <c:pt idx="1026">
                        <c:v>51051</c:v>
                      </c:pt>
                      <c:pt idx="1027">
                        <c:v>51101</c:v>
                      </c:pt>
                      <c:pt idx="1028">
                        <c:v>51151</c:v>
                      </c:pt>
                      <c:pt idx="1029">
                        <c:v>51201</c:v>
                      </c:pt>
                      <c:pt idx="1030">
                        <c:v>51251</c:v>
                      </c:pt>
                      <c:pt idx="1031">
                        <c:v>51301</c:v>
                      </c:pt>
                      <c:pt idx="1032">
                        <c:v>51351</c:v>
                      </c:pt>
                      <c:pt idx="1033">
                        <c:v>51401</c:v>
                      </c:pt>
                      <c:pt idx="1034">
                        <c:v>51451</c:v>
                      </c:pt>
                      <c:pt idx="1035">
                        <c:v>51501</c:v>
                      </c:pt>
                      <c:pt idx="1036">
                        <c:v>51551</c:v>
                      </c:pt>
                      <c:pt idx="1037">
                        <c:v>51601</c:v>
                      </c:pt>
                      <c:pt idx="1038">
                        <c:v>51651</c:v>
                      </c:pt>
                      <c:pt idx="1039">
                        <c:v>51701</c:v>
                      </c:pt>
                      <c:pt idx="1040">
                        <c:v>51751</c:v>
                      </c:pt>
                      <c:pt idx="1041">
                        <c:v>51801</c:v>
                      </c:pt>
                      <c:pt idx="1042">
                        <c:v>51851</c:v>
                      </c:pt>
                      <c:pt idx="1043">
                        <c:v>51901</c:v>
                      </c:pt>
                      <c:pt idx="1044">
                        <c:v>51951</c:v>
                      </c:pt>
                      <c:pt idx="1045">
                        <c:v>52001</c:v>
                      </c:pt>
                      <c:pt idx="1046">
                        <c:v>52051</c:v>
                      </c:pt>
                      <c:pt idx="1047">
                        <c:v>52101</c:v>
                      </c:pt>
                      <c:pt idx="1048">
                        <c:v>52151</c:v>
                      </c:pt>
                      <c:pt idx="1049">
                        <c:v>52201</c:v>
                      </c:pt>
                      <c:pt idx="1050">
                        <c:v>52251</c:v>
                      </c:pt>
                      <c:pt idx="1051">
                        <c:v>52301</c:v>
                      </c:pt>
                      <c:pt idx="1052">
                        <c:v>52351</c:v>
                      </c:pt>
                      <c:pt idx="1053">
                        <c:v>52401</c:v>
                      </c:pt>
                      <c:pt idx="1054">
                        <c:v>52451</c:v>
                      </c:pt>
                      <c:pt idx="1055">
                        <c:v>52501</c:v>
                      </c:pt>
                      <c:pt idx="1056">
                        <c:v>52551</c:v>
                      </c:pt>
                      <c:pt idx="1057">
                        <c:v>52601</c:v>
                      </c:pt>
                      <c:pt idx="1058">
                        <c:v>52651</c:v>
                      </c:pt>
                      <c:pt idx="1059">
                        <c:v>52701</c:v>
                      </c:pt>
                      <c:pt idx="1060">
                        <c:v>52751</c:v>
                      </c:pt>
                      <c:pt idx="1061">
                        <c:v>52801</c:v>
                      </c:pt>
                      <c:pt idx="1062">
                        <c:v>52851</c:v>
                      </c:pt>
                      <c:pt idx="1063">
                        <c:v>52901</c:v>
                      </c:pt>
                      <c:pt idx="1064">
                        <c:v>52951</c:v>
                      </c:pt>
                      <c:pt idx="1065">
                        <c:v>53001</c:v>
                      </c:pt>
                      <c:pt idx="1066">
                        <c:v>53051</c:v>
                      </c:pt>
                      <c:pt idx="1067">
                        <c:v>53101</c:v>
                      </c:pt>
                      <c:pt idx="1068">
                        <c:v>53151</c:v>
                      </c:pt>
                      <c:pt idx="1069">
                        <c:v>53201</c:v>
                      </c:pt>
                      <c:pt idx="1070">
                        <c:v>53251</c:v>
                      </c:pt>
                      <c:pt idx="1071">
                        <c:v>53301</c:v>
                      </c:pt>
                      <c:pt idx="1072">
                        <c:v>53351</c:v>
                      </c:pt>
                      <c:pt idx="1073">
                        <c:v>53401</c:v>
                      </c:pt>
                      <c:pt idx="1074">
                        <c:v>53451</c:v>
                      </c:pt>
                      <c:pt idx="1075">
                        <c:v>53501</c:v>
                      </c:pt>
                      <c:pt idx="1076">
                        <c:v>53551</c:v>
                      </c:pt>
                      <c:pt idx="1077">
                        <c:v>53601</c:v>
                      </c:pt>
                      <c:pt idx="1078">
                        <c:v>53651</c:v>
                      </c:pt>
                      <c:pt idx="1079">
                        <c:v>53701</c:v>
                      </c:pt>
                      <c:pt idx="1080">
                        <c:v>53751</c:v>
                      </c:pt>
                      <c:pt idx="1081">
                        <c:v>53801</c:v>
                      </c:pt>
                      <c:pt idx="1082">
                        <c:v>53851</c:v>
                      </c:pt>
                      <c:pt idx="1083">
                        <c:v>53901</c:v>
                      </c:pt>
                      <c:pt idx="1084">
                        <c:v>53951</c:v>
                      </c:pt>
                      <c:pt idx="1085">
                        <c:v>54001</c:v>
                      </c:pt>
                      <c:pt idx="1086">
                        <c:v>54051</c:v>
                      </c:pt>
                      <c:pt idx="1087">
                        <c:v>54101</c:v>
                      </c:pt>
                      <c:pt idx="1088">
                        <c:v>54151</c:v>
                      </c:pt>
                      <c:pt idx="1089">
                        <c:v>54201</c:v>
                      </c:pt>
                      <c:pt idx="1090">
                        <c:v>54251</c:v>
                      </c:pt>
                      <c:pt idx="1091">
                        <c:v>54301</c:v>
                      </c:pt>
                      <c:pt idx="1092">
                        <c:v>54351</c:v>
                      </c:pt>
                      <c:pt idx="1093">
                        <c:v>54401</c:v>
                      </c:pt>
                      <c:pt idx="1094">
                        <c:v>54451</c:v>
                      </c:pt>
                      <c:pt idx="1095">
                        <c:v>54501</c:v>
                      </c:pt>
                      <c:pt idx="1096">
                        <c:v>54551</c:v>
                      </c:pt>
                      <c:pt idx="1097">
                        <c:v>54601</c:v>
                      </c:pt>
                      <c:pt idx="1098">
                        <c:v>54651</c:v>
                      </c:pt>
                      <c:pt idx="1099">
                        <c:v>54701</c:v>
                      </c:pt>
                      <c:pt idx="1100">
                        <c:v>54751</c:v>
                      </c:pt>
                      <c:pt idx="1101">
                        <c:v>54801</c:v>
                      </c:pt>
                      <c:pt idx="1102">
                        <c:v>54851</c:v>
                      </c:pt>
                      <c:pt idx="1103">
                        <c:v>54901</c:v>
                      </c:pt>
                      <c:pt idx="1104">
                        <c:v>54951</c:v>
                      </c:pt>
                      <c:pt idx="1105">
                        <c:v>55001</c:v>
                      </c:pt>
                      <c:pt idx="1106">
                        <c:v>55051</c:v>
                      </c:pt>
                      <c:pt idx="1107">
                        <c:v>55101</c:v>
                      </c:pt>
                      <c:pt idx="1108">
                        <c:v>55151</c:v>
                      </c:pt>
                      <c:pt idx="1109">
                        <c:v>55201</c:v>
                      </c:pt>
                      <c:pt idx="1110">
                        <c:v>55251</c:v>
                      </c:pt>
                      <c:pt idx="1111">
                        <c:v>55301</c:v>
                      </c:pt>
                      <c:pt idx="1112">
                        <c:v>55351</c:v>
                      </c:pt>
                      <c:pt idx="1113">
                        <c:v>55401</c:v>
                      </c:pt>
                      <c:pt idx="1114">
                        <c:v>55451</c:v>
                      </c:pt>
                      <c:pt idx="1115">
                        <c:v>55501</c:v>
                      </c:pt>
                      <c:pt idx="1116">
                        <c:v>55551</c:v>
                      </c:pt>
                      <c:pt idx="1117">
                        <c:v>55601</c:v>
                      </c:pt>
                      <c:pt idx="1118">
                        <c:v>55651</c:v>
                      </c:pt>
                      <c:pt idx="1119">
                        <c:v>55701</c:v>
                      </c:pt>
                      <c:pt idx="1120">
                        <c:v>55751</c:v>
                      </c:pt>
                      <c:pt idx="1121">
                        <c:v>55801</c:v>
                      </c:pt>
                      <c:pt idx="1122">
                        <c:v>55851</c:v>
                      </c:pt>
                      <c:pt idx="1123">
                        <c:v>55901</c:v>
                      </c:pt>
                      <c:pt idx="1124">
                        <c:v>55951</c:v>
                      </c:pt>
                      <c:pt idx="1125">
                        <c:v>56001</c:v>
                      </c:pt>
                      <c:pt idx="1126">
                        <c:v>56051</c:v>
                      </c:pt>
                      <c:pt idx="1127">
                        <c:v>56101</c:v>
                      </c:pt>
                      <c:pt idx="1128">
                        <c:v>56151</c:v>
                      </c:pt>
                      <c:pt idx="1129">
                        <c:v>56201</c:v>
                      </c:pt>
                      <c:pt idx="1130">
                        <c:v>56251</c:v>
                      </c:pt>
                      <c:pt idx="1131">
                        <c:v>56301</c:v>
                      </c:pt>
                      <c:pt idx="1132">
                        <c:v>56351</c:v>
                      </c:pt>
                      <c:pt idx="1133">
                        <c:v>56401</c:v>
                      </c:pt>
                      <c:pt idx="1134">
                        <c:v>56451</c:v>
                      </c:pt>
                      <c:pt idx="1135">
                        <c:v>56501</c:v>
                      </c:pt>
                      <c:pt idx="1136">
                        <c:v>56551</c:v>
                      </c:pt>
                      <c:pt idx="1137">
                        <c:v>56601</c:v>
                      </c:pt>
                      <c:pt idx="1138">
                        <c:v>56651</c:v>
                      </c:pt>
                      <c:pt idx="1139">
                        <c:v>56701</c:v>
                      </c:pt>
                      <c:pt idx="1140">
                        <c:v>56751</c:v>
                      </c:pt>
                      <c:pt idx="1141">
                        <c:v>56801</c:v>
                      </c:pt>
                      <c:pt idx="1142">
                        <c:v>56851</c:v>
                      </c:pt>
                      <c:pt idx="1143">
                        <c:v>56901</c:v>
                      </c:pt>
                      <c:pt idx="1144">
                        <c:v>56951</c:v>
                      </c:pt>
                      <c:pt idx="1145">
                        <c:v>57001</c:v>
                      </c:pt>
                      <c:pt idx="1146">
                        <c:v>57051</c:v>
                      </c:pt>
                      <c:pt idx="1147">
                        <c:v>57101</c:v>
                      </c:pt>
                      <c:pt idx="1148">
                        <c:v>57151</c:v>
                      </c:pt>
                      <c:pt idx="1149">
                        <c:v>57201</c:v>
                      </c:pt>
                      <c:pt idx="1150">
                        <c:v>57251</c:v>
                      </c:pt>
                      <c:pt idx="1151">
                        <c:v>57301</c:v>
                      </c:pt>
                      <c:pt idx="1152">
                        <c:v>57351</c:v>
                      </c:pt>
                      <c:pt idx="1153">
                        <c:v>57401</c:v>
                      </c:pt>
                      <c:pt idx="1154">
                        <c:v>57451</c:v>
                      </c:pt>
                      <c:pt idx="1155">
                        <c:v>57501</c:v>
                      </c:pt>
                      <c:pt idx="1156">
                        <c:v>57551</c:v>
                      </c:pt>
                      <c:pt idx="1157">
                        <c:v>57601</c:v>
                      </c:pt>
                      <c:pt idx="1158">
                        <c:v>57651</c:v>
                      </c:pt>
                      <c:pt idx="1159">
                        <c:v>57701</c:v>
                      </c:pt>
                      <c:pt idx="1160">
                        <c:v>57751</c:v>
                      </c:pt>
                      <c:pt idx="1161">
                        <c:v>57801</c:v>
                      </c:pt>
                      <c:pt idx="1162">
                        <c:v>57851</c:v>
                      </c:pt>
                      <c:pt idx="1163">
                        <c:v>57901</c:v>
                      </c:pt>
                      <c:pt idx="1164">
                        <c:v>57951</c:v>
                      </c:pt>
                      <c:pt idx="1165">
                        <c:v>58001</c:v>
                      </c:pt>
                      <c:pt idx="1166">
                        <c:v>58051</c:v>
                      </c:pt>
                      <c:pt idx="1167">
                        <c:v>58101</c:v>
                      </c:pt>
                      <c:pt idx="1168">
                        <c:v>58151</c:v>
                      </c:pt>
                      <c:pt idx="1169">
                        <c:v>58201</c:v>
                      </c:pt>
                      <c:pt idx="1170">
                        <c:v>58251</c:v>
                      </c:pt>
                      <c:pt idx="1171">
                        <c:v>58301</c:v>
                      </c:pt>
                      <c:pt idx="1172">
                        <c:v>58351</c:v>
                      </c:pt>
                      <c:pt idx="1173">
                        <c:v>58401</c:v>
                      </c:pt>
                      <c:pt idx="1174">
                        <c:v>58451</c:v>
                      </c:pt>
                      <c:pt idx="1175">
                        <c:v>58501</c:v>
                      </c:pt>
                      <c:pt idx="1176">
                        <c:v>58551</c:v>
                      </c:pt>
                      <c:pt idx="1177">
                        <c:v>58601</c:v>
                      </c:pt>
                      <c:pt idx="1178">
                        <c:v>58651</c:v>
                      </c:pt>
                      <c:pt idx="1179">
                        <c:v>58701</c:v>
                      </c:pt>
                      <c:pt idx="1180">
                        <c:v>58751</c:v>
                      </c:pt>
                      <c:pt idx="1181">
                        <c:v>58801</c:v>
                      </c:pt>
                      <c:pt idx="1182">
                        <c:v>58851</c:v>
                      </c:pt>
                      <c:pt idx="1183">
                        <c:v>58901</c:v>
                      </c:pt>
                      <c:pt idx="1184">
                        <c:v>58951</c:v>
                      </c:pt>
                      <c:pt idx="1185">
                        <c:v>59001</c:v>
                      </c:pt>
                      <c:pt idx="1186">
                        <c:v>59051</c:v>
                      </c:pt>
                      <c:pt idx="1187">
                        <c:v>59101</c:v>
                      </c:pt>
                      <c:pt idx="1188">
                        <c:v>59151</c:v>
                      </c:pt>
                      <c:pt idx="1189">
                        <c:v>59201</c:v>
                      </c:pt>
                      <c:pt idx="1190">
                        <c:v>59251</c:v>
                      </c:pt>
                      <c:pt idx="1191">
                        <c:v>59301</c:v>
                      </c:pt>
                      <c:pt idx="1192">
                        <c:v>59351</c:v>
                      </c:pt>
                      <c:pt idx="1193">
                        <c:v>59401</c:v>
                      </c:pt>
                      <c:pt idx="1194">
                        <c:v>59451</c:v>
                      </c:pt>
                      <c:pt idx="1195">
                        <c:v>59501</c:v>
                      </c:pt>
                      <c:pt idx="1196">
                        <c:v>59551</c:v>
                      </c:pt>
                      <c:pt idx="1197">
                        <c:v>59601</c:v>
                      </c:pt>
                      <c:pt idx="1198">
                        <c:v>59651</c:v>
                      </c:pt>
                      <c:pt idx="1199">
                        <c:v>59701</c:v>
                      </c:pt>
                      <c:pt idx="1200">
                        <c:v>59751</c:v>
                      </c:pt>
                      <c:pt idx="1201">
                        <c:v>59801</c:v>
                      </c:pt>
                      <c:pt idx="1202">
                        <c:v>59851</c:v>
                      </c:pt>
                      <c:pt idx="1203">
                        <c:v>59901</c:v>
                      </c:pt>
                      <c:pt idx="1204">
                        <c:v>59951</c:v>
                      </c:pt>
                      <c:pt idx="1205">
                        <c:v>60001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308152"/>
        <c:axId val="420310896"/>
        <c:extLst/>
      </c:lineChart>
      <c:catAx>
        <c:axId val="420308152"/>
        <c:scaling>
          <c:orientation val="minMax"/>
        </c:scaling>
        <c:delete val="0"/>
        <c:axPos val="b"/>
        <c:numFmt formatCode="&quot;$&quot;#,##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10896"/>
        <c:crosses val="autoZero"/>
        <c:auto val="1"/>
        <c:lblAlgn val="ctr"/>
        <c:lblOffset val="100"/>
        <c:tickLblSkip val="51"/>
        <c:tickMarkSkip val="51"/>
        <c:noMultiLvlLbl val="0"/>
      </c:catAx>
      <c:valAx>
        <c:axId val="42031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08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0.32792</cdr:y>
    </cdr:from>
    <cdr:to>
      <cdr:x>1</cdr:x>
      <cdr:y>0.32792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61981" y="1224391"/>
          <a:ext cx="4953019" cy="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07FCFF0-7EFB-4B28-A6DD-4ECFE16CCF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DB2803C-4123-463E-B191-8C883DC04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5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8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3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1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0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7C7C-7C82-4367-8F8F-459C1260DD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3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4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1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7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08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2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1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5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1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5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91000">
              <a:srgbClr val="83D59F"/>
            </a:gs>
            <a:gs pos="100000">
              <a:srgbClr val="00A2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3120" y="2430868"/>
            <a:ext cx="7701598" cy="72136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 i="0" baseline="0">
                <a:solidFill>
                  <a:srgbClr val="175475"/>
                </a:solidFill>
                <a:latin typeface="Myriad Pro Semibold"/>
              </a:defRPr>
            </a:lvl1pPr>
          </a:lstStyle>
          <a:p>
            <a:pPr lvl="0"/>
            <a:r>
              <a:rPr lang="en-US" dirty="0" smtClean="0"/>
              <a:t>Presentation Title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93120" y="3152228"/>
            <a:ext cx="7701598" cy="54927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i="0" baseline="0">
                <a:solidFill>
                  <a:srgbClr val="175475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Presentation Subtitle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93120" y="4556016"/>
            <a:ext cx="7701598" cy="46990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800" b="0" i="1">
                <a:solidFill>
                  <a:srgbClr val="175475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Author Here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93120" y="5025916"/>
            <a:ext cx="7701598" cy="46990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0" i="0" baseline="0">
                <a:solidFill>
                  <a:srgbClr val="175475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56345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7547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6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8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175475"/>
                </a:solidFill>
              </a:defRPr>
            </a:lvl1pPr>
            <a:lvl2pPr>
              <a:defRPr>
                <a:solidFill>
                  <a:srgbClr val="175475"/>
                </a:solidFill>
              </a:defRPr>
            </a:lvl2pPr>
            <a:lvl3pPr>
              <a:defRPr>
                <a:solidFill>
                  <a:srgbClr val="175475"/>
                </a:solidFill>
              </a:defRPr>
            </a:lvl3pPr>
            <a:lvl4pPr>
              <a:defRPr>
                <a:solidFill>
                  <a:srgbClr val="175475"/>
                </a:solidFill>
              </a:defRPr>
            </a:lvl4pPr>
            <a:lvl5pPr>
              <a:defRPr>
                <a:solidFill>
                  <a:srgbClr val="17547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5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94003"/>
            <a:ext cx="8229600" cy="516966"/>
          </a:xfrm>
        </p:spPr>
        <p:txBody>
          <a:bodyPr/>
          <a:lstStyle>
            <a:lvl1pPr>
              <a:defRPr sz="2200" b="1"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229600" cy="48657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7875" y="6389925"/>
            <a:ext cx="5018925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9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97668"/>
            <a:ext cx="7765978" cy="516966"/>
          </a:xfrm>
        </p:spPr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1" y="588292"/>
            <a:ext cx="8490307" cy="47882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175475"/>
                </a:solidFill>
                <a:latin typeface="Myriad Pro Semibold"/>
                <a:cs typeface="Myriad Pro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008" y="1131600"/>
            <a:ext cx="8229600" cy="4659601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264" y="3194406"/>
            <a:ext cx="8596347" cy="751061"/>
          </a:xfrm>
        </p:spPr>
        <p:txBody>
          <a:bodyPr anchor="t"/>
          <a:lstStyle>
            <a:lvl1pPr algn="l">
              <a:defRPr sz="3800" b="1" cap="none">
                <a:solidFill>
                  <a:srgbClr val="1754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265" y="4080648"/>
            <a:ext cx="8596346" cy="1500187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83264" y="3934792"/>
            <a:ext cx="788670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1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5964"/>
            <a:ext cx="4038600" cy="517019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5964"/>
            <a:ext cx="4038600" cy="517019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9067"/>
            <a:ext cx="4040188" cy="639762"/>
          </a:xfr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175475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9377"/>
            <a:ext cx="4040188" cy="4586786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4803"/>
            <a:ext cx="4041775" cy="639762"/>
          </a:xfr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175475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9377"/>
            <a:ext cx="4041775" cy="4586786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E15FC-A8B6-4718-BABB-4F5309630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6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1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02" y="87394"/>
            <a:ext cx="8229600" cy="479603"/>
          </a:xfrm>
        </p:spPr>
        <p:txBody>
          <a:bodyPr anchor="b"/>
          <a:lstStyle>
            <a:lvl1pPr algn="l">
              <a:defRPr sz="2200" b="1"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4674"/>
            <a:ext cx="5111750" cy="520148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4674"/>
            <a:ext cx="3008313" cy="520148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3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1" y="97668"/>
            <a:ext cx="8229600" cy="516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734" y="955964"/>
            <a:ext cx="8378574" cy="4946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94334" y="57664"/>
            <a:ext cx="46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175475"/>
                </a:solidFill>
                <a:latin typeface="Franklin Gothic Book" panose="020B0503020102020204" pitchFamily="34" charset="0"/>
              </a:defRPr>
            </a:lvl1pPr>
          </a:lstStyle>
          <a:p>
            <a:pPr algn="r" defTabSz="457200"/>
            <a:fld id="{7FFE15FC-A8B6-4718-BABB-4F5309630F6C}" type="slidenum">
              <a:rPr lang="en-US" smtClean="0"/>
              <a:pPr algn="r" defTabSz="45720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7905" y="6374814"/>
            <a:ext cx="5361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5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rgbClr val="175475"/>
          </a:solidFill>
          <a:latin typeface="Myriad Pro Semibold"/>
          <a:ea typeface="+mj-ea"/>
          <a:cs typeface="Myriad Pro Semibold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2pPr>
      <a:lvl3pPr marL="1087438" indent="-237744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544638" indent="-173038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01838" indent="-173038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dft/f8965--dft.pdf" TargetMode="External"/><Relationship Id="rId7" Type="http://schemas.openxmlformats.org/officeDocument/2006/relationships/hyperlink" Target="http://www.irs.gov/uac/Individual-Shared-Responsibility-Provision" TargetMode="External"/><Relationship Id="rId2" Type="http://schemas.openxmlformats.org/officeDocument/2006/relationships/hyperlink" Target="http://www.irs.gov/uac/ACA-Individual-Shared-Responsibility-Provision-Exemp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s.gov/aca" TargetMode="External"/><Relationship Id="rId5" Type="http://schemas.openxmlformats.org/officeDocument/2006/relationships/hyperlink" Target="https://www.healthcare.gov/fees-exemptions/fees-exemptions-overview/" TargetMode="External"/><Relationship Id="rId4" Type="http://schemas.openxmlformats.org/officeDocument/2006/relationships/hyperlink" Target="http://www.irs.gov/pub/irs-dft/i8965--df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II – Exemptions &amp; the Individual Shared Responsibility Payment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November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Exemptions for the Household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II of Form 8965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067" y="95289"/>
            <a:ext cx="8686800" cy="533400"/>
          </a:xfrm>
        </p:spPr>
        <p:txBody>
          <a:bodyPr/>
          <a:lstStyle/>
          <a:p>
            <a:r>
              <a:rPr lang="en-US" dirty="0" smtClean="0"/>
              <a:t>Income Below Tax Filing Threshold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209" y="1766562"/>
            <a:ext cx="8728518" cy="4596635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latin typeface="Franklin Gothic Medium" panose="020B0603020102020204" pitchFamily="34" charset="0"/>
              </a:rPr>
              <a:t>Line 7a: Household income below filing threshold </a:t>
            </a:r>
            <a:endParaRPr lang="en-US" sz="2000" i="1" dirty="0">
              <a:latin typeface="Franklin Gothic Medium" panose="020B0603020102020204" pitchFamily="34" charset="0"/>
            </a:endParaRPr>
          </a:p>
          <a:p>
            <a:r>
              <a:rPr lang="en-US" sz="1800" dirty="0">
                <a:latin typeface="Franklin Gothic Medium" panose="020B0603020102020204" pitchFamily="34" charset="0"/>
              </a:rPr>
              <a:t>What is household income? 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pPr lvl="1"/>
            <a:r>
              <a:rPr lang="en-US" sz="1600" dirty="0"/>
              <a:t>Household income is modified adjusted gross income (MAGI) for each individual on the tax return with a tax filing requirement.</a:t>
            </a:r>
            <a:endParaRPr lang="en-US" sz="1800" dirty="0"/>
          </a:p>
          <a:p>
            <a:pPr lvl="2"/>
            <a:r>
              <a:rPr lang="en-US" sz="1400" dirty="0"/>
              <a:t>Include dependent income if dependent has a filing requirement</a:t>
            </a:r>
            <a:endParaRPr lang="en-US" sz="1600" dirty="0"/>
          </a:p>
          <a:p>
            <a:pPr lvl="1"/>
            <a:r>
              <a:rPr lang="en-US" sz="1600" dirty="0"/>
              <a:t>For exemptions and individual responsibility payment: </a:t>
            </a:r>
            <a:endParaRPr lang="en-US" sz="1800" dirty="0"/>
          </a:p>
          <a:p>
            <a:pPr marL="849694" lvl="2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1800" i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Franklin Gothic Medium" panose="020B0603020102020204" pitchFamily="34" charset="0"/>
              </a:rPr>
              <a:t>Line 7b</a:t>
            </a:r>
            <a:r>
              <a:rPr lang="en-US" sz="1800" dirty="0">
                <a:latin typeface="Franklin Gothic Medium" panose="020B0603020102020204" pitchFamily="34" charset="0"/>
              </a:rPr>
              <a:t>: </a:t>
            </a:r>
            <a:r>
              <a:rPr lang="en-US" sz="1800" i="1" dirty="0">
                <a:latin typeface="Franklin Gothic Medium" panose="020B0603020102020204" pitchFamily="34" charset="0"/>
              </a:rPr>
              <a:t>Gross income below filing threshold</a:t>
            </a:r>
            <a:endParaRPr lang="en-US" sz="2000" i="1" dirty="0">
              <a:latin typeface="Franklin Gothic Medium" panose="020B0603020102020204" pitchFamily="34" charset="0"/>
            </a:endParaRPr>
          </a:p>
          <a:p>
            <a:r>
              <a:rPr lang="en-US" sz="1800" dirty="0"/>
              <a:t>What is gross income?</a:t>
            </a:r>
            <a:endParaRPr lang="en-US" sz="2000" dirty="0"/>
          </a:p>
          <a:p>
            <a:pPr lvl="1"/>
            <a:r>
              <a:rPr lang="en-US" sz="1600" dirty="0"/>
              <a:t>Gross income is all income received from all sources (unless exempt from tax)</a:t>
            </a:r>
            <a:endParaRPr lang="en-US" sz="1800" dirty="0"/>
          </a:p>
          <a:p>
            <a:pPr lvl="2"/>
            <a:r>
              <a:rPr lang="en-US" sz="1400" dirty="0" smtClean="0"/>
              <a:t>Include </a:t>
            </a:r>
            <a:r>
              <a:rPr lang="en-US" sz="1400" dirty="0"/>
              <a:t>the taxable portion of social security benefits and income (but not losses) on Schedules C, D or F. </a:t>
            </a:r>
            <a:endParaRPr lang="en-US" sz="1600" dirty="0"/>
          </a:p>
          <a:p>
            <a:pPr lvl="1"/>
            <a:r>
              <a:rPr lang="en-US" sz="1600" dirty="0"/>
              <a:t>Do not include income of dependents with a filing requirement.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0934" y="6539712"/>
            <a:ext cx="3090787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II: Filing Threshold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1" y="3580274"/>
            <a:ext cx="7256206" cy="969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5" y="628689"/>
            <a:ext cx="802488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067" y="95289"/>
            <a:ext cx="8686800" cy="533400"/>
          </a:xfrm>
        </p:spPr>
        <p:txBody>
          <a:bodyPr/>
          <a:lstStyle/>
          <a:p>
            <a:r>
              <a:rPr lang="en-US" dirty="0" smtClean="0"/>
              <a:t>Income Below Tax Filing Threshold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24" y="4128240"/>
            <a:ext cx="5356855" cy="18308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4734" y="715363"/>
            <a:ext cx="8394236" cy="283225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Franklin Gothic Medium" panose="020B0603020102020204" pitchFamily="34" charset="0"/>
                <a:cs typeface="Franklin Gothic Medium"/>
              </a:rPr>
              <a:t>Who should claim this exemption?</a:t>
            </a:r>
          </a:p>
          <a:p>
            <a:r>
              <a:rPr lang="en-US" sz="1800" dirty="0"/>
              <a:t>A </a:t>
            </a:r>
            <a:r>
              <a:rPr lang="en-US" sz="1800" i="1" dirty="0">
                <a:latin typeface="Franklin Gothic Medium" panose="020B0603020102020204" pitchFamily="34" charset="0"/>
              </a:rPr>
              <a:t>taxpayer that does not have a filing requirement and does not file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/>
              <a:t>gets the exemption automatically for everyone properly claimed on the tax return</a:t>
            </a:r>
            <a:endParaRPr lang="en-US" sz="2000" dirty="0"/>
          </a:p>
          <a:p>
            <a:pPr lvl="1"/>
            <a:r>
              <a:rPr lang="en-US" sz="1600" dirty="0"/>
              <a:t>There is no need to file only to report health coverage or claim the exemption</a:t>
            </a:r>
            <a:endParaRPr lang="en-US" sz="1800" dirty="0"/>
          </a:p>
          <a:p>
            <a:r>
              <a:rPr lang="en-US" sz="1800" dirty="0"/>
              <a:t>A </a:t>
            </a:r>
            <a:r>
              <a:rPr lang="en-US" sz="1800" i="1" dirty="0">
                <a:latin typeface="Franklin Gothic Medium" panose="020B0603020102020204" pitchFamily="34" charset="0"/>
              </a:rPr>
              <a:t>taxpayer that does not have a filing requirement but chooses to file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/>
              <a:t>anyway should file a Form 8965 if one or more people on the tax return are uninsured</a:t>
            </a:r>
            <a:endParaRPr lang="en-US" sz="2000" dirty="0"/>
          </a:p>
          <a:p>
            <a:r>
              <a:rPr lang="en-US" sz="1800" dirty="0"/>
              <a:t>A </a:t>
            </a:r>
            <a:r>
              <a:rPr lang="en-US" sz="1800" i="1" dirty="0">
                <a:latin typeface="Franklin Gothic Medium" panose="020B0603020102020204" pitchFamily="34" charset="0"/>
              </a:rPr>
              <a:t>taxpayer that has a tax filing requirement </a:t>
            </a:r>
            <a:r>
              <a:rPr lang="en-US" sz="1800" dirty="0"/>
              <a:t>should report coverage and check for exemption eligibility in Parts I or III of Form 8965</a:t>
            </a:r>
            <a:endParaRPr lang="en-US" sz="2000" dirty="0"/>
          </a:p>
          <a:p>
            <a:r>
              <a:rPr lang="en-US" sz="1800" dirty="0"/>
              <a:t>A </a:t>
            </a:r>
            <a:r>
              <a:rPr lang="en-US" sz="1800" i="1" dirty="0">
                <a:latin typeface="Franklin Gothic Medium" panose="020B0603020102020204" pitchFamily="34" charset="0"/>
              </a:rPr>
              <a:t>dependent with a filing requirement </a:t>
            </a:r>
            <a:r>
              <a:rPr lang="en-US" sz="1800" dirty="0"/>
              <a:t>doesn’t need to report coverage, exemptions or individual responsibility </a:t>
            </a:r>
            <a:r>
              <a:rPr lang="en-US" sz="1800" dirty="0" smtClean="0"/>
              <a:t>payment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50934" y="6539712"/>
            <a:ext cx="3090787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II: Filing Threshold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25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Exemptions for Individuals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III of Form 8965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 – Exemptions for Individuals Claimed on the Return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3" t="64594" r="-873"/>
          <a:stretch/>
        </p:blipFill>
        <p:spPr>
          <a:xfrm>
            <a:off x="67564" y="1370678"/>
            <a:ext cx="9052796" cy="3857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884" y="2499345"/>
            <a:ext cx="15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Sonia Reyes</a:t>
            </a:r>
            <a:endParaRPr lang="en-US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351" y="2566895"/>
            <a:ext cx="1053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pple Casual"/>
                <a:cs typeface="Apple Casual"/>
              </a:rPr>
              <a:t>111-22-3333</a:t>
            </a:r>
            <a:endParaRPr lang="en-US" sz="12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3520" y="878148"/>
            <a:ext cx="6042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/>
                <a:cs typeface="Franklin Gothic Book"/>
              </a:rPr>
              <a:t>A-H</a:t>
            </a:r>
            <a:endParaRPr lang="en-US" dirty="0">
              <a:latin typeface="Franklin Gothic Book"/>
              <a:cs typeface="Franklin Gothic Book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26468" y="1247480"/>
            <a:ext cx="22154" cy="1319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1982" y="891658"/>
            <a:ext cx="26077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Mark applicable months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69748" y="2499345"/>
            <a:ext cx="51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6868" y="2499345"/>
            <a:ext cx="75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X  X  </a:t>
            </a:r>
            <a:endParaRPr lang="en-US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544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97668"/>
            <a:ext cx="8492611" cy="516966"/>
          </a:xfrm>
        </p:spPr>
        <p:txBody>
          <a:bodyPr/>
          <a:lstStyle/>
          <a:p>
            <a:r>
              <a:rPr lang="en-US" dirty="0" smtClean="0"/>
              <a:t>U.S. Citizens Living Abroad and Certain Noncitizens (Code 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930" y="758585"/>
            <a:ext cx="8617535" cy="2184429"/>
          </a:xfrm>
        </p:spPr>
        <p:txBody>
          <a:bodyPr numCol="2"/>
          <a:lstStyle/>
          <a:p>
            <a:pPr marL="0" indent="0">
              <a:buNone/>
            </a:pPr>
            <a:r>
              <a:rPr lang="en-US" sz="2000" dirty="0"/>
              <a:t>This</a:t>
            </a:r>
            <a:r>
              <a:rPr lang="en-US" sz="2000" dirty="0" smtClean="0"/>
              <a:t> exemption applies to:</a:t>
            </a:r>
          </a:p>
          <a:p>
            <a:r>
              <a:rPr lang="en-US" sz="1800" dirty="0" smtClean="0"/>
              <a:t>Individuals who are not U.S. citizens,  U.S. nationals or lawfully present (i.e., undocumented immigrants)</a:t>
            </a:r>
          </a:p>
          <a:p>
            <a:r>
              <a:rPr lang="en-US" sz="1800" dirty="0" smtClean="0"/>
              <a:t>1040NR (or 1040NR-EZ) filers</a:t>
            </a:r>
          </a:p>
          <a:p>
            <a:r>
              <a:rPr lang="en-US" sz="1800" dirty="0" smtClean="0"/>
              <a:t>Individuals who are residents of U.S. territories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U.S</a:t>
            </a:r>
            <a:r>
              <a:rPr lang="en-US" sz="1800" dirty="0"/>
              <a:t>. citizens or residents who </a:t>
            </a:r>
            <a:r>
              <a:rPr lang="en-US" sz="1800" dirty="0" smtClean="0"/>
              <a:t>are </a:t>
            </a:r>
            <a:r>
              <a:rPr lang="en-US" sz="1800" dirty="0"/>
              <a:t>absent from the U.S. for at least 330 full days within a 12-month period</a:t>
            </a:r>
          </a:p>
          <a:p>
            <a:r>
              <a:rPr lang="en-US" sz="1800" dirty="0"/>
              <a:t>U.S. citizens who are bona fide residents of another country for the entire tax year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592"/>
          <a:stretch/>
        </p:blipFill>
        <p:spPr>
          <a:xfrm>
            <a:off x="6283133" y="2922867"/>
            <a:ext cx="2311201" cy="16715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73" t="64594" r="-873" b="20518"/>
          <a:stretch/>
        </p:blipFill>
        <p:spPr>
          <a:xfrm>
            <a:off x="91204" y="4757704"/>
            <a:ext cx="9052796" cy="1622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8930" y="3062386"/>
            <a:ext cx="60298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rgbClr val="175475"/>
                </a:solidFill>
                <a:latin typeface="Franklin Gothic Medium" panose="020B0603020102020204" pitchFamily="34" charset="0"/>
                <a:cs typeface="Franklin Gothic Book"/>
              </a:rPr>
              <a:t>Example  </a:t>
            </a:r>
            <a:endParaRPr lang="en-US" sz="2000" dirty="0">
              <a:solidFill>
                <a:srgbClr val="175475"/>
              </a:solidFill>
              <a:latin typeface="Franklin Gothic Medium" panose="020B0603020102020204" pitchFamily="34" charset="0"/>
              <a:cs typeface="Franklin Gothic Book"/>
            </a:endParaRPr>
          </a:p>
          <a:p>
            <a:r>
              <a:rPr lang="en-US" dirty="0" smtClean="0">
                <a:latin typeface="Franklin Gothic Book"/>
                <a:cs typeface="Franklin Gothic Book"/>
              </a:rPr>
              <a:t>Fatima has an ITIN and files taxes but she is not lawfully present in the U.S.  Her husband and daughter are U.S. citizens    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880" y="5868903"/>
            <a:ext cx="17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asual"/>
                <a:cs typeface="Apple Casual"/>
              </a:rPr>
              <a:t>Fatima </a:t>
            </a:r>
            <a:r>
              <a:rPr lang="en-US" dirty="0" err="1">
                <a:solidFill>
                  <a:srgbClr val="FF0000"/>
                </a:solidFill>
                <a:latin typeface="Apple Casual"/>
                <a:cs typeface="Apple Casual"/>
              </a:rPr>
              <a:t>Diallo</a:t>
            </a:r>
            <a:r>
              <a:rPr lang="en-US" dirty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2342" y="5939323"/>
            <a:ext cx="1053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pple Casual"/>
                <a:cs typeface="Apple Casual"/>
              </a:rPr>
              <a:t>999-11-1111</a:t>
            </a:r>
            <a:endParaRPr lang="en-US" sz="12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7163" y="5868903"/>
            <a:ext cx="51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6759" y="5870683"/>
            <a:ext cx="75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X  </a:t>
            </a:r>
            <a:endParaRPr lang="en-US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959" y="3419223"/>
            <a:ext cx="5669280" cy="0"/>
          </a:xfrm>
          <a:prstGeom prst="line">
            <a:avLst/>
          </a:prstGeom>
          <a:ln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Coverage Gap (Code 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229600" cy="2296522"/>
          </a:xfrm>
        </p:spPr>
        <p:txBody>
          <a:bodyPr/>
          <a:lstStyle/>
          <a:p>
            <a:pPr fontAlgn="auto">
              <a:spcBef>
                <a:spcPts val="480"/>
              </a:spcBef>
              <a:defRPr/>
            </a:pPr>
            <a:r>
              <a:rPr lang="en-US" sz="2000" dirty="0">
                <a:latin typeface="Franklin Gothic Medium" panose="020B0603020102020204" pitchFamily="34" charset="0"/>
              </a:rPr>
              <a:t>Short coverage gap (&lt; 3 months)</a:t>
            </a:r>
            <a:endParaRPr lang="en-US" sz="2200" dirty="0">
              <a:latin typeface="Franklin Gothic Medium" panose="020B0603020102020204" pitchFamily="34" charset="0"/>
            </a:endParaRPr>
          </a:p>
          <a:p>
            <a:pPr lvl="1">
              <a:spcBef>
                <a:spcPts val="480"/>
              </a:spcBef>
              <a:defRPr/>
            </a:pPr>
            <a:r>
              <a:rPr lang="en-US" sz="1800" dirty="0"/>
              <a:t>If the coverage gap is 3 months or longer, none of the months in the gap qualify for exemption.</a:t>
            </a:r>
            <a:endParaRPr lang="en-US" sz="2000" dirty="0"/>
          </a:p>
          <a:p>
            <a:pPr lvl="1">
              <a:spcBef>
                <a:spcPts val="480"/>
              </a:spcBef>
              <a:defRPr/>
            </a:pPr>
            <a:r>
              <a:rPr lang="en-US" sz="1800" dirty="0"/>
              <a:t>If there are multiple gaps in a year, only the first gap qualifies.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4734" y="3078863"/>
            <a:ext cx="8229600" cy="2963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237744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F497D">
                  <a:lumMod val="60000"/>
                  <a:lumOff val="40000"/>
                </a:srgbClr>
              </a:buClr>
              <a:buNone/>
            </a:pPr>
            <a:r>
              <a:rPr lang="en-US" sz="2000" dirty="0">
                <a:solidFill>
                  <a:srgbClr val="175475"/>
                </a:solidFill>
                <a:latin typeface="Franklin Gothic Medium" panose="020B0603020102020204" pitchFamily="34" charset="0"/>
              </a:rPr>
              <a:t>Example</a:t>
            </a:r>
          </a:p>
        </p:txBody>
      </p:sp>
      <p:pic>
        <p:nvPicPr>
          <p:cNvPr id="7" name="Picture 2" descr="http://www.rhodiesworld.com/images/dress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734" y="3400622"/>
            <a:ext cx="1369128" cy="20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4440" y="3417592"/>
            <a:ext cx="8229600" cy="0"/>
          </a:xfrm>
          <a:prstGeom prst="line">
            <a:avLst/>
          </a:prstGeom>
          <a:ln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660124" y="3507880"/>
            <a:ext cx="2819410" cy="187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rgbClr val="175475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37744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John doesn’t have insurance in January, February or March. </a:t>
            </a:r>
          </a:p>
          <a:p>
            <a:pPr marL="237744" indent="-237744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He gets a new job in March and his insurance starts April 1.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5349" y="5547479"/>
            <a:ext cx="8309657" cy="75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237744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US" sz="2000" dirty="0">
                <a:solidFill>
                  <a:srgbClr val="000000"/>
                </a:solidFill>
              </a:rPr>
              <a:t>John does not qualify for the exemption for a short coverage gap because the gap is not</a:t>
            </a:r>
            <a:r>
              <a:rPr lang="en-US" sz="2000" i="1" dirty="0">
                <a:solidFill>
                  <a:srgbClr val="000000"/>
                </a:solidFill>
              </a:rPr>
              <a:t> less than </a:t>
            </a:r>
            <a:r>
              <a:rPr lang="en-US" sz="2000" dirty="0">
                <a:solidFill>
                  <a:srgbClr val="000000"/>
                </a:solidFill>
              </a:rPr>
              <a:t>three full calendar months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" name="Picture 2" descr="https://encrypted-tbn2.gstatic.com/images?q=tbn:ANd9GcSbk3SFpqjRyBY5cH6DXboIb739V6knCiY7OfhCcWNeoxqTd91v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97" y="4332496"/>
            <a:ext cx="683147" cy="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56797" y="4547397"/>
            <a:ext cx="6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</a:t>
            </a:r>
            <a:endParaRPr lang="en-US" b="1" dirty="0"/>
          </a:p>
        </p:txBody>
      </p:sp>
      <p:sp>
        <p:nvSpPr>
          <p:cNvPr id="14" name="Left-Right Arrow 13"/>
          <p:cNvSpPr/>
          <p:nvPr/>
        </p:nvSpPr>
        <p:spPr>
          <a:xfrm>
            <a:off x="5256685" y="4486859"/>
            <a:ext cx="1161812" cy="346604"/>
          </a:xfrm>
          <a:prstGeom prst="left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5742073" y="3142382"/>
            <a:ext cx="236741" cy="2032736"/>
          </a:xfrm>
          <a:prstGeom prst="rightBrace">
            <a:avLst>
              <a:gd name="adj1" fmla="val 7265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71936" y="3664710"/>
            <a:ext cx="190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anose="020F0502020204030204" pitchFamily="34" charset="0"/>
              </a:rPr>
              <a:t>John is uninsured.</a:t>
            </a:r>
            <a:endParaRPr lang="en-US" i="1" dirty="0">
              <a:latin typeface="Calibri" panose="020F0502020204030204" pitchFamily="34" charset="0"/>
            </a:endParaRPr>
          </a:p>
        </p:txBody>
      </p:sp>
      <p:pic>
        <p:nvPicPr>
          <p:cNvPr id="17" name="Picture 2" descr="https://encrypted-tbn2.gstatic.com/images?q=tbn:ANd9GcSbk3SFpqjRyBY5cH6DXboIb739V6knCiY7OfhCcWNeoxqTd91v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81" y="4332496"/>
            <a:ext cx="683147" cy="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55881" y="4547397"/>
            <a:ext cx="68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</a:t>
            </a:r>
            <a:endParaRPr lang="en-US" b="1" dirty="0"/>
          </a:p>
        </p:txBody>
      </p:sp>
      <p:pic>
        <p:nvPicPr>
          <p:cNvPr id="19" name="Picture 2" descr="https://encrypted-tbn2.gstatic.com/images?q=tbn:ANd9GcSbk3SFpqjRyBY5cH6DXboIb739V6knCiY7OfhCcWNeoxqTd91v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26" y="4329006"/>
            <a:ext cx="683147" cy="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07620" y="4543907"/>
            <a:ext cx="68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34947" y="3648833"/>
            <a:ext cx="20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anose="020F0502020204030204" pitchFamily="34" charset="0"/>
              </a:rPr>
              <a:t>April 1 </a:t>
            </a:r>
          </a:p>
          <a:p>
            <a:pPr algn="ctr"/>
            <a:r>
              <a:rPr lang="en-US" i="1" dirty="0" smtClean="0">
                <a:latin typeface="Calibri" panose="020F0502020204030204" pitchFamily="34" charset="0"/>
              </a:rPr>
              <a:t>Coverage Begins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559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Gap Prior to Obtaining MEC (Code 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443600" cy="2296522"/>
          </a:xfrm>
        </p:spPr>
        <p:txBody>
          <a:bodyPr/>
          <a:lstStyle/>
          <a:p>
            <a:pPr fontAlgn="auto">
              <a:spcBef>
                <a:spcPts val="480"/>
              </a:spcBef>
              <a:defRPr/>
            </a:pPr>
            <a:r>
              <a:rPr lang="en-US" sz="2000" dirty="0">
                <a:latin typeface="Franklin Gothic Medium" panose="020B0603020102020204" pitchFamily="34" charset="0"/>
              </a:rPr>
              <a:t>Coverage gap prior to obtaining MEC that is effective by May 1, 2014</a:t>
            </a:r>
          </a:p>
          <a:p>
            <a:pPr lvl="1">
              <a:spcBef>
                <a:spcPts val="48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For a person who enrolls in Marketplace coverage, Medicaid or CHIP, or other individual or group insurance with an effective date on or before May 1, 2014, or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48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For people who were “in line” for Marketplace coverage at the end of open enrollment, even if their coverage effective date was after May 1. 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4734" y="3078863"/>
            <a:ext cx="8229600" cy="2963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237744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F497D">
                  <a:lumMod val="60000"/>
                  <a:lumOff val="40000"/>
                </a:srgbClr>
              </a:buClr>
              <a:buNone/>
            </a:pPr>
            <a:r>
              <a:rPr lang="en-US" sz="2000" dirty="0">
                <a:solidFill>
                  <a:srgbClr val="175475"/>
                </a:solidFill>
                <a:latin typeface="Franklin Gothic Medium" panose="020B0603020102020204" pitchFamily="34" charset="0"/>
              </a:rPr>
              <a:t>Example</a:t>
            </a:r>
          </a:p>
        </p:txBody>
      </p:sp>
      <p:pic>
        <p:nvPicPr>
          <p:cNvPr id="7" name="Picture 2" descr="http://www.rhodiesworld.com/images/dress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734" y="3400622"/>
            <a:ext cx="1369128" cy="20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4440" y="3417592"/>
            <a:ext cx="8229600" cy="0"/>
          </a:xfrm>
          <a:prstGeom prst="line">
            <a:avLst/>
          </a:prstGeom>
          <a:ln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05349" y="5547479"/>
            <a:ext cx="8309657" cy="75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237744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US" sz="2000" dirty="0">
                <a:solidFill>
                  <a:srgbClr val="000000"/>
                </a:solidFill>
              </a:rPr>
              <a:t>John qualifies for an exemption for months prior to the effective date of MEC that is effective on or before May 1. </a:t>
            </a:r>
            <a:endParaRPr lang="en-US" sz="20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0125" y="3525433"/>
            <a:ext cx="2727980" cy="2085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rgbClr val="175475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37744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John doesn’t have insurance in January, February or March. </a:t>
            </a:r>
          </a:p>
          <a:p>
            <a:pPr marL="237744" indent="-237744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He gets a new job in March and his insurance starts April 1.</a:t>
            </a:r>
          </a:p>
        </p:txBody>
      </p:sp>
      <p:pic>
        <p:nvPicPr>
          <p:cNvPr id="11" name="Picture 2" descr="https://encrypted-tbn2.gstatic.com/images?q=tbn:ANd9GcSbk3SFpqjRyBY5cH6DXboIb739V6knCiY7OfhCcWNeoxqTd91v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97" y="4332496"/>
            <a:ext cx="683147" cy="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56797" y="4547397"/>
            <a:ext cx="6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</a:t>
            </a:r>
            <a:endParaRPr lang="en-US" b="1" dirty="0"/>
          </a:p>
        </p:txBody>
      </p:sp>
      <p:sp>
        <p:nvSpPr>
          <p:cNvPr id="13" name="Left-Right Arrow 12"/>
          <p:cNvSpPr/>
          <p:nvPr/>
        </p:nvSpPr>
        <p:spPr>
          <a:xfrm>
            <a:off x="5256685" y="4486859"/>
            <a:ext cx="1161812" cy="346604"/>
          </a:xfrm>
          <a:prstGeom prst="left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5742073" y="3142382"/>
            <a:ext cx="236741" cy="2032736"/>
          </a:xfrm>
          <a:prstGeom prst="rightBrace">
            <a:avLst>
              <a:gd name="adj1" fmla="val 7265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71936" y="3664710"/>
            <a:ext cx="190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anose="020F0502020204030204" pitchFamily="34" charset="0"/>
              </a:rPr>
              <a:t>John is uninsured.</a:t>
            </a:r>
            <a:endParaRPr lang="en-US" i="1" dirty="0">
              <a:latin typeface="Calibri" panose="020F0502020204030204" pitchFamily="34" charset="0"/>
            </a:endParaRPr>
          </a:p>
        </p:txBody>
      </p:sp>
      <p:pic>
        <p:nvPicPr>
          <p:cNvPr id="16" name="Picture 2" descr="https://encrypted-tbn2.gstatic.com/images?q=tbn:ANd9GcSbk3SFpqjRyBY5cH6DXboIb739V6knCiY7OfhCcWNeoxqTd91v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81" y="4332496"/>
            <a:ext cx="683147" cy="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55881" y="4547397"/>
            <a:ext cx="68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</a:t>
            </a:r>
            <a:endParaRPr lang="en-US" b="1" dirty="0"/>
          </a:p>
        </p:txBody>
      </p:sp>
      <p:pic>
        <p:nvPicPr>
          <p:cNvPr id="18" name="Picture 2" descr="https://encrypted-tbn2.gstatic.com/images?q=tbn:ANd9GcSbk3SFpqjRyBY5cH6DXboIb739V6knCiY7OfhCcWNeoxqTd91v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26" y="4329006"/>
            <a:ext cx="683147" cy="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07620" y="4543907"/>
            <a:ext cx="68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APR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34947" y="3648833"/>
            <a:ext cx="20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anose="020F0502020204030204" pitchFamily="34" charset="0"/>
              </a:rPr>
              <a:t>April 1 </a:t>
            </a:r>
          </a:p>
          <a:p>
            <a:pPr algn="ctr"/>
            <a:r>
              <a:rPr lang="en-US" i="1" dirty="0" smtClean="0">
                <a:latin typeface="Calibri" panose="020F0502020204030204" pitchFamily="34" charset="0"/>
              </a:rPr>
              <a:t>Coverage Begins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23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Non-Calendar Year Employer-Sponsored </a:t>
            </a:r>
            <a:r>
              <a:rPr lang="en-US" dirty="0"/>
              <a:t>Plan (Code 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229600" cy="2296522"/>
          </a:xfrm>
        </p:spPr>
        <p:txBody>
          <a:bodyPr/>
          <a:lstStyle/>
          <a:p>
            <a:r>
              <a:rPr lang="en-US" sz="2200" dirty="0"/>
              <a:t>Exemption is available if:</a:t>
            </a:r>
          </a:p>
          <a:p>
            <a:pPr lvl="1"/>
            <a:r>
              <a:rPr lang="en-US" sz="1800" dirty="0"/>
              <a:t>The person was eligible for, but did not enroll in, coverage offered by an employer, and</a:t>
            </a:r>
            <a:endParaRPr lang="en-US" sz="2000" dirty="0"/>
          </a:p>
          <a:p>
            <a:pPr lvl="1"/>
            <a:r>
              <a:rPr lang="en-US" sz="1800" dirty="0"/>
              <a:t>The coverage began in 2013 and ended in 2014</a:t>
            </a:r>
            <a:endParaRPr lang="en-US" sz="2000" dirty="0"/>
          </a:p>
          <a:p>
            <a:r>
              <a:rPr lang="en-US" sz="2200" dirty="0"/>
              <a:t>Available for 2014 </a:t>
            </a:r>
            <a:r>
              <a:rPr lang="en-US" sz="2200" dirty="0" smtClean="0"/>
              <a:t>only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4734" y="3078863"/>
            <a:ext cx="8229600" cy="2963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237744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F497D">
                  <a:lumMod val="60000"/>
                  <a:lumOff val="40000"/>
                </a:srgbClr>
              </a:buClr>
              <a:buNone/>
            </a:pPr>
            <a:r>
              <a:rPr lang="en-US" sz="2000" dirty="0">
                <a:solidFill>
                  <a:srgbClr val="175475"/>
                </a:solidFill>
                <a:latin typeface="Franklin Gothic Medium" panose="020B0603020102020204" pitchFamily="34" charset="0"/>
              </a:rPr>
              <a:t>Example</a:t>
            </a:r>
          </a:p>
        </p:txBody>
      </p:sp>
      <p:pic>
        <p:nvPicPr>
          <p:cNvPr id="7" name="Picture 2" descr="http://www.rhodiesworld.com/images/dress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734" y="3400622"/>
            <a:ext cx="1369128" cy="20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4440" y="3417592"/>
            <a:ext cx="8229600" cy="0"/>
          </a:xfrm>
          <a:prstGeom prst="line">
            <a:avLst/>
          </a:prstGeom>
          <a:ln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823576" y="3454612"/>
            <a:ext cx="6770758" cy="2085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rgbClr val="175475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latin typeface="Franklin Gothic Book"/>
                <a:cs typeface="Franklin Gothic Book"/>
              </a:rPr>
              <a:t>John’s employer offers health coverage with a plan year of July 1 – June 30. 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latin typeface="Franklin Gothic Book"/>
                <a:cs typeface="Franklin Gothic Book"/>
              </a:rPr>
              <a:t>John is offered coverage starting July 1, 2013 and turns it down. He is uninsured. 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latin typeface="Franklin Gothic Book"/>
                <a:cs typeface="Franklin Gothic Book"/>
              </a:rPr>
              <a:t>John is eligible for this exemption (Code H) for January – June 2014.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3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 for Particular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5445270" cy="4865716"/>
          </a:xfrm>
        </p:spPr>
        <p:txBody>
          <a:bodyPr/>
          <a:lstStyle/>
          <a:p>
            <a:r>
              <a:rPr lang="en-US" sz="2200" dirty="0" smtClean="0"/>
              <a:t>Exemption for </a:t>
            </a:r>
            <a:r>
              <a:rPr lang="en-US" sz="2200" dirty="0" smtClean="0">
                <a:latin typeface="Franklin Gothic Medium" panose="020B0603020102020204" pitchFamily="34" charset="0"/>
              </a:rPr>
              <a:t>incarcerated individuals </a:t>
            </a:r>
            <a:r>
              <a:rPr lang="en-US" sz="2200" dirty="0" smtClean="0"/>
              <a:t>(</a:t>
            </a:r>
            <a:r>
              <a:rPr lang="en-US" sz="2200" dirty="0" smtClean="0">
                <a:latin typeface="Franklin Gothic Medium" panose="020B0603020102020204" pitchFamily="34" charset="0"/>
              </a:rPr>
              <a:t>Code F </a:t>
            </a:r>
            <a:r>
              <a:rPr lang="en-US" sz="2200" dirty="0" smtClean="0"/>
              <a:t>or Marketplace exemption)</a:t>
            </a:r>
          </a:p>
          <a:p>
            <a:pPr lvl="1"/>
            <a:r>
              <a:rPr lang="en-US" sz="2000" dirty="0" smtClean="0"/>
              <a:t>Can be claimed for any months someone on the tax return was incarcerated for </a:t>
            </a:r>
            <a:r>
              <a:rPr lang="en-US" sz="2000" i="1" dirty="0" smtClean="0"/>
              <a:t>at least one day </a:t>
            </a:r>
            <a:r>
              <a:rPr lang="en-US" sz="2000" dirty="0" smtClean="0"/>
              <a:t>in the month</a:t>
            </a:r>
          </a:p>
          <a:p>
            <a:pPr lvl="1"/>
            <a:r>
              <a:rPr lang="en-US" sz="2000" i="1" dirty="0" smtClean="0"/>
              <a:t>What is incarceration?</a:t>
            </a:r>
          </a:p>
          <a:p>
            <a:pPr lvl="2">
              <a:buFont typeface="Wingdings" charset="2"/>
              <a:buChar char="§"/>
            </a:pPr>
            <a:r>
              <a:rPr lang="en-US" sz="1800" dirty="0" smtClean="0"/>
              <a:t>Confinement in a jail, prison or similar penal institution or correctional facility</a:t>
            </a:r>
            <a:endParaRPr lang="en-US" sz="1800" dirty="0"/>
          </a:p>
          <a:p>
            <a:pPr lvl="2">
              <a:buFont typeface="Wingdings" charset="2"/>
              <a:buChar char="§"/>
            </a:pPr>
            <a:r>
              <a:rPr lang="en-US" sz="1800" dirty="0" smtClean="0"/>
              <a:t>Does not include time in jail pending disposition of charges (being held but not convicted of a crime) </a:t>
            </a:r>
          </a:p>
          <a:p>
            <a:pPr lvl="2">
              <a:buFont typeface="Wingdings" charset="2"/>
              <a:buChar char="§"/>
            </a:pPr>
            <a:r>
              <a:rPr lang="en-US" sz="1800" dirty="0" smtClean="0"/>
              <a:t>Does not include time in probation, parole, or home confinement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4819" y="1405038"/>
            <a:ext cx="2756374" cy="46166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Medium"/>
                <a:cs typeface="Franklin Gothic Medium"/>
              </a:rPr>
              <a:t>Reminder:</a:t>
            </a:r>
          </a:p>
          <a:p>
            <a:r>
              <a:rPr lang="en-US" dirty="0">
                <a:latin typeface="Franklin Gothic Book"/>
                <a:cs typeface="Franklin Gothic Book"/>
              </a:rPr>
              <a:t>Some exemptions can be claimed either from the Marketplace or on the tax return. </a:t>
            </a:r>
          </a:p>
          <a:p>
            <a:endParaRPr lang="en-US" dirty="0">
              <a:latin typeface="Franklin Gothic Book"/>
              <a:cs typeface="Franklin Gothic Book"/>
            </a:endParaRPr>
          </a:p>
          <a:p>
            <a:r>
              <a:rPr lang="en-US" dirty="0">
                <a:latin typeface="Franklin Gothic Book"/>
                <a:cs typeface="Franklin Gothic Book"/>
              </a:rPr>
              <a:t>If someone already has a Marketplace exemption in </a:t>
            </a:r>
            <a:r>
              <a:rPr lang="en-US" dirty="0" smtClean="0">
                <a:latin typeface="Franklin Gothic Book"/>
                <a:cs typeface="Franklin Gothic Book"/>
              </a:rPr>
              <a:t>hand, </a:t>
            </a:r>
            <a:r>
              <a:rPr lang="en-US" dirty="0">
                <a:latin typeface="Franklin Gothic Book"/>
                <a:cs typeface="Franklin Gothic Book"/>
              </a:rPr>
              <a:t>use it on Form </a:t>
            </a:r>
            <a:r>
              <a:rPr lang="en-US" dirty="0" smtClean="0">
                <a:latin typeface="Franklin Gothic Book"/>
                <a:cs typeface="Franklin Gothic Book"/>
              </a:rPr>
              <a:t>8965.</a:t>
            </a:r>
            <a:endParaRPr lang="en-US" dirty="0">
              <a:latin typeface="Franklin Gothic Book"/>
              <a:cs typeface="Franklin Gothic Book"/>
            </a:endParaRPr>
          </a:p>
          <a:p>
            <a:endParaRPr lang="en-US" dirty="0">
              <a:latin typeface="Franklin Gothic Book"/>
              <a:cs typeface="Franklin Gothic Book"/>
            </a:endParaRPr>
          </a:p>
          <a:p>
            <a:r>
              <a:rPr lang="en-US" dirty="0">
                <a:latin typeface="Franklin Gothic Book"/>
                <a:cs typeface="Franklin Gothic Book"/>
              </a:rPr>
              <a:t>If not, claim the exemption directly on the tax return rather than attempting to get the same exemption through the Marketplace.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4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</a:t>
            </a:r>
            <a:r>
              <a:rPr lang="en-US" dirty="0" smtClean="0"/>
              <a:t>Tax Return Related to </a:t>
            </a:r>
            <a:r>
              <a:rPr lang="en-US" dirty="0"/>
              <a:t>the ACA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4956" y="1350700"/>
          <a:ext cx="8453377" cy="17912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7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91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5475"/>
                          </a:solidFill>
                          <a:effectLst/>
                          <a:uLnTx/>
                          <a:uFillTx/>
                          <a:latin typeface="Myriad Pro Semibold"/>
                          <a:ea typeface="+mn-ea"/>
                          <a:cs typeface="Myriad Pro Semibold"/>
                        </a:rPr>
                        <a:t>Did everyone on the tax return have coverage all year?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5475"/>
                        </a:solidFill>
                        <a:effectLst/>
                        <a:uLnTx/>
                        <a:uFillTx/>
                        <a:latin typeface="Myriad Pro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5475"/>
                        </a:solidFill>
                        <a:effectLst/>
                        <a:uLnTx/>
                        <a:uFillTx/>
                        <a:latin typeface="Myriad Pro Semibold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/>
          <a:srcRect t="32767" r="6669" b="20358"/>
          <a:stretch/>
        </p:blipFill>
        <p:spPr>
          <a:xfrm>
            <a:off x="2642501" y="1796331"/>
            <a:ext cx="6048009" cy="5056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3476137" y="2134883"/>
            <a:ext cx="5282768" cy="167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7792" y="2497235"/>
            <a:ext cx="758980" cy="554653"/>
          </a:xfrm>
          <a:prstGeom prst="rightArrow">
            <a:avLst>
              <a:gd name="adj1" fmla="val 60595"/>
              <a:gd name="adj2" fmla="val 327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75475"/>
                </a:solidFill>
                <a:latin typeface="Myriad Pro Semibold"/>
                <a:cs typeface="Myriad Pro Semibold"/>
              </a:rPr>
              <a:t>NO</a:t>
            </a:r>
            <a:endParaRPr lang="en-US" sz="1600" b="1" dirty="0">
              <a:solidFill>
                <a:srgbClr val="175475"/>
              </a:solidFill>
              <a:latin typeface="Myriad Pro Semibold"/>
              <a:cs typeface="Myriad Pro Semibold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42501" y="2630342"/>
            <a:ext cx="6223707" cy="288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rgbClr val="175475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Go to Step 2. 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24853"/>
              </p:ext>
            </p:extLst>
          </p:nvPr>
        </p:nvGraphicFramePr>
        <p:xfrm>
          <a:off x="351822" y="3141994"/>
          <a:ext cx="8456511" cy="15110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9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11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Is anyone on the tax return eligible for an exemption from the coverage requirement for any month during the year?</a:t>
                      </a:r>
                      <a:r>
                        <a:rPr lang="en-US" sz="1600" b="1" baseline="0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600" b="1" dirty="0" smtClean="0">
                        <a:solidFill>
                          <a:srgbClr val="175475"/>
                        </a:solidFill>
                        <a:latin typeface="Myriad Pro Semibold"/>
                        <a:cs typeface="Myriad Pro Semibold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 Placeholder 2"/>
          <p:cNvSpPr txBox="1">
            <a:spLocks/>
          </p:cNvSpPr>
          <p:nvPr/>
        </p:nvSpPr>
        <p:spPr>
          <a:xfrm>
            <a:off x="1924732" y="3744392"/>
            <a:ext cx="5654605" cy="85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rgbClr val="175475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Can this exemption be granted by the IRS on the tax return</a:t>
            </a:r>
            <a:r>
              <a:rPr lang="en-US" sz="1400" dirty="0" smtClean="0"/>
              <a:t>?</a:t>
            </a:r>
          </a:p>
          <a:p>
            <a:pPr algn="ctr"/>
            <a:r>
              <a:rPr lang="en-US" sz="1400" u="sng" dirty="0" smtClean="0"/>
              <a:t>OR</a:t>
            </a:r>
            <a:endParaRPr lang="en-US" sz="1400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Does this exemption require approval from the Marketplace? </a:t>
            </a:r>
            <a:endParaRPr lang="en-US" sz="1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351822" y="4652882"/>
          <a:ext cx="8458200" cy="8335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41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3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If no coverage and no exemption, calculate Individual Responsibility Payment using tax worksheet.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351823" y="5476613"/>
          <a:ext cx="8458200" cy="8335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41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3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If someone on the tax return purchased coverage in the Marketplace and qualifies for a premium tax credit, complete Form 8962.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49305"/>
              </p:ext>
            </p:extLst>
          </p:nvPr>
        </p:nvGraphicFramePr>
        <p:xfrm>
          <a:off x="358580" y="729205"/>
          <a:ext cx="8458200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45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49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 Semibold"/>
                          <a:ea typeface="+mn-ea"/>
                        </a:rPr>
                        <a:t>There is a requirement to have health insurance coverage starting Jan. 1, 2014. People without coverage may pay a shared responsibility payment. 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77792" y="1747127"/>
            <a:ext cx="758980" cy="554653"/>
          </a:xfrm>
          <a:prstGeom prst="rightArrow">
            <a:avLst>
              <a:gd name="adj1" fmla="val 60595"/>
              <a:gd name="adj2" fmla="val 327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75475"/>
                </a:solidFill>
                <a:latin typeface="Myriad Pro Semibold"/>
                <a:cs typeface="Myriad Pro Semibold"/>
              </a:rPr>
              <a:t>YES</a:t>
            </a:r>
            <a:endParaRPr lang="en-US" sz="1600" b="1" dirty="0">
              <a:solidFill>
                <a:srgbClr val="175475"/>
              </a:solidFill>
              <a:latin typeface="Myriad Pro Semibold"/>
              <a:cs typeface="Myriad Pro Semibold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6731658" y="2049140"/>
            <a:ext cx="270933" cy="27940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74866" y="1976473"/>
            <a:ext cx="1072978" cy="483883"/>
            <a:chOff x="391800" y="1694476"/>
            <a:chExt cx="1072978" cy="483883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480131" y="1694476"/>
              <a:ext cx="896316" cy="483883"/>
            </a:xfrm>
            <a:prstGeom prst="round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800" y="1767141"/>
              <a:ext cx="1072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Myriad Pro Semibold"/>
                  <a:cs typeface="Myriad Pro Semibold"/>
                </a:rPr>
                <a:t>Step 1</a:t>
              </a:r>
              <a:endParaRPr lang="en-US" sz="1200" b="1" dirty="0">
                <a:solidFill>
                  <a:schemeClr val="bg1"/>
                </a:solidFill>
                <a:latin typeface="Myriad Pro Semibold"/>
                <a:cs typeface="Myriad Pro Semibold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4866" y="3580253"/>
            <a:ext cx="1072978" cy="483883"/>
            <a:chOff x="391800" y="1694476"/>
            <a:chExt cx="1072978" cy="483883"/>
          </a:xfrm>
        </p:grpSpPr>
        <p:sp>
          <p:nvSpPr>
            <p:cNvPr id="35" name="Rounded Rectangle 34"/>
            <p:cNvSpPr/>
            <p:nvPr/>
          </p:nvSpPr>
          <p:spPr>
            <a:xfrm>
              <a:off x="480131" y="1694476"/>
              <a:ext cx="896316" cy="483883"/>
            </a:xfrm>
            <a:prstGeom prst="round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1800" y="1767141"/>
              <a:ext cx="1072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Myriad Pro Semibold"/>
                  <a:cs typeface="Myriad Pro Semibold"/>
                </a:rPr>
                <a:t>Step 2</a:t>
              </a:r>
              <a:endParaRPr lang="en-US" sz="1200" b="1" dirty="0">
                <a:solidFill>
                  <a:schemeClr val="bg1"/>
                </a:solidFill>
                <a:latin typeface="Myriad Pro Semibold"/>
                <a:cs typeface="Myriad Pro Semibold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8580" y="4821362"/>
            <a:ext cx="1072978" cy="483883"/>
            <a:chOff x="391800" y="1694476"/>
            <a:chExt cx="1072978" cy="483883"/>
          </a:xfrm>
        </p:grpSpPr>
        <p:sp>
          <p:nvSpPr>
            <p:cNvPr id="38" name="Rounded Rectangle 37"/>
            <p:cNvSpPr/>
            <p:nvPr/>
          </p:nvSpPr>
          <p:spPr>
            <a:xfrm>
              <a:off x="480131" y="1694476"/>
              <a:ext cx="896316" cy="483883"/>
            </a:xfrm>
            <a:prstGeom prst="round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1800" y="1767141"/>
              <a:ext cx="1072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Myriad Pro Semibold"/>
                  <a:cs typeface="Myriad Pro Semibold"/>
                </a:rPr>
                <a:t>Step 3</a:t>
              </a:r>
              <a:endParaRPr lang="en-US" sz="1200" b="1" dirty="0">
                <a:solidFill>
                  <a:schemeClr val="bg1"/>
                </a:solidFill>
                <a:latin typeface="Myriad Pro Semibold"/>
                <a:cs typeface="Myriad Pro Semibold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8580" y="5651006"/>
            <a:ext cx="1072978" cy="483883"/>
            <a:chOff x="391800" y="1694476"/>
            <a:chExt cx="1072978" cy="483883"/>
          </a:xfrm>
        </p:grpSpPr>
        <p:sp>
          <p:nvSpPr>
            <p:cNvPr id="41" name="Rounded Rectangle 40"/>
            <p:cNvSpPr/>
            <p:nvPr/>
          </p:nvSpPr>
          <p:spPr>
            <a:xfrm>
              <a:off x="480131" y="1694476"/>
              <a:ext cx="896316" cy="483883"/>
            </a:xfrm>
            <a:prstGeom prst="round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1800" y="1767141"/>
              <a:ext cx="1072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Myriad Pro Semibold"/>
                  <a:cs typeface="Myriad Pro Semibold"/>
                </a:rPr>
                <a:t>Step 4</a:t>
              </a:r>
              <a:endParaRPr lang="en-US" sz="1200" b="1" dirty="0">
                <a:solidFill>
                  <a:schemeClr val="bg1"/>
                </a:solidFill>
                <a:latin typeface="Myriad Pro Semibold"/>
                <a:cs typeface="Myriad Pro Semibold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87716" y="3167707"/>
            <a:ext cx="8385851" cy="1427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94132" y="4659067"/>
            <a:ext cx="8385851" cy="8159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 for Particular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Exemptions based on </a:t>
            </a:r>
            <a:r>
              <a:rPr lang="en-US" sz="2200" dirty="0">
                <a:latin typeface="Franklin Gothic Medium" panose="020B0603020102020204" pitchFamily="34" charset="0"/>
              </a:rPr>
              <a:t>religion</a:t>
            </a:r>
          </a:p>
          <a:p>
            <a:pPr lvl="1"/>
            <a:r>
              <a:rPr lang="en-US" sz="2000" dirty="0"/>
              <a:t>Members of a health care sharing ministry (</a:t>
            </a:r>
            <a:r>
              <a:rPr lang="en-US" sz="2000" b="1" dirty="0"/>
              <a:t>Code D </a:t>
            </a:r>
            <a:r>
              <a:rPr lang="en-US" sz="2000" dirty="0"/>
              <a:t>or Marketplace exemption)</a:t>
            </a:r>
          </a:p>
          <a:p>
            <a:pPr lvl="1"/>
            <a:r>
              <a:rPr lang="en-US" sz="2000" dirty="0"/>
              <a:t>Members of certain religious sects </a:t>
            </a:r>
            <a:r>
              <a:rPr lang="en-US" sz="2000" dirty="0" smtClean="0"/>
              <a:t>(Marketplace exemption)</a:t>
            </a:r>
            <a:endParaRPr lang="en-US" sz="2000" dirty="0"/>
          </a:p>
          <a:p>
            <a:endParaRPr lang="en-US" sz="2200" dirty="0" smtClean="0"/>
          </a:p>
          <a:p>
            <a:r>
              <a:rPr lang="en-US" sz="2200" dirty="0" smtClean="0"/>
              <a:t>Exemptions </a:t>
            </a:r>
            <a:r>
              <a:rPr lang="en-US" sz="2200" dirty="0"/>
              <a:t>based on </a:t>
            </a:r>
            <a:r>
              <a:rPr lang="en-US" sz="2200" dirty="0">
                <a:latin typeface="Franklin Gothic Medium" panose="020B0603020102020204" pitchFamily="34" charset="0"/>
              </a:rPr>
              <a:t>Indian tribe affiliation</a:t>
            </a:r>
          </a:p>
          <a:p>
            <a:pPr lvl="1"/>
            <a:r>
              <a:rPr lang="en-US" sz="2000" dirty="0"/>
              <a:t>Members of a Federally-recognized Indian tribe (</a:t>
            </a:r>
            <a:r>
              <a:rPr lang="en-US" sz="2000" b="1" dirty="0"/>
              <a:t>Code E </a:t>
            </a:r>
            <a:r>
              <a:rPr lang="en-US" sz="2000" dirty="0"/>
              <a:t>or </a:t>
            </a:r>
            <a:r>
              <a:rPr lang="en-US" sz="2000" dirty="0" smtClean="0"/>
              <a:t>Marketplace </a:t>
            </a:r>
            <a:r>
              <a:rPr lang="en-US" sz="2000" dirty="0"/>
              <a:t>exemption)</a:t>
            </a:r>
          </a:p>
          <a:p>
            <a:pPr lvl="1"/>
            <a:r>
              <a:rPr lang="en-US" sz="2000" dirty="0"/>
              <a:t>An American Indian, Alaska Native, spouse or dependent of either who is eligible for services through the Indian Health Services (</a:t>
            </a:r>
            <a:r>
              <a:rPr lang="en-US" sz="2000" b="1" dirty="0"/>
              <a:t>Code E </a:t>
            </a:r>
            <a:r>
              <a:rPr lang="en-US" sz="2000" dirty="0"/>
              <a:t>or Marketplace exemption)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57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Benefit Medicaid and TRICARE (Code 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3"/>
            <a:ext cx="8229600" cy="5326173"/>
          </a:xfrm>
        </p:spPr>
        <p:txBody>
          <a:bodyPr/>
          <a:lstStyle/>
          <a:p>
            <a:r>
              <a:rPr lang="en-US" sz="2200" dirty="0" smtClean="0"/>
              <a:t>Some government coverage options are not MEC because they offer limited benefits</a:t>
            </a:r>
          </a:p>
          <a:p>
            <a:r>
              <a:rPr lang="en-US" sz="2200" dirty="0" smtClean="0"/>
              <a:t>Exemptions are available for:</a:t>
            </a:r>
          </a:p>
          <a:p>
            <a:pPr lvl="1"/>
            <a:r>
              <a:rPr lang="en-US" sz="1800" dirty="0" smtClean="0"/>
              <a:t>Family planning services Medicaid</a:t>
            </a:r>
          </a:p>
          <a:p>
            <a:pPr lvl="1"/>
            <a:r>
              <a:rPr lang="en-US" sz="1800" dirty="0" smtClean="0"/>
              <a:t>Pregnancy-related services Medicaid</a:t>
            </a:r>
          </a:p>
          <a:p>
            <a:pPr lvl="1"/>
            <a:r>
              <a:rPr lang="en-US" sz="1800" dirty="0" smtClean="0"/>
              <a:t>Tuberculosis-related services Medicaid</a:t>
            </a:r>
          </a:p>
          <a:p>
            <a:pPr lvl="1"/>
            <a:r>
              <a:rPr lang="en-US" sz="1800" dirty="0" smtClean="0"/>
              <a:t>Emergency medical condition Medicaid</a:t>
            </a:r>
          </a:p>
          <a:p>
            <a:pPr lvl="1"/>
            <a:r>
              <a:rPr lang="en-US" sz="1800" dirty="0" smtClean="0"/>
              <a:t>Section 1115 Medicaid (limited-benefit coverage provided in some states to people who were not eligible for comprehensive Medicaid)</a:t>
            </a:r>
          </a:p>
          <a:p>
            <a:pPr lvl="1"/>
            <a:r>
              <a:rPr lang="en-US" sz="1800" dirty="0" smtClean="0"/>
              <a:t>Medicaid for the medically needy (requires beneficiaries to “spend down” income into Medicaid range by paying for medical expenses) </a:t>
            </a:r>
          </a:p>
          <a:p>
            <a:pPr lvl="1"/>
            <a:r>
              <a:rPr lang="en-US" sz="1800" dirty="0" smtClean="0"/>
              <a:t>Limited-benefit TRICARE coverage for space-available care</a:t>
            </a:r>
          </a:p>
          <a:p>
            <a:pPr lvl="1"/>
            <a:r>
              <a:rPr lang="en-US" sz="1800" dirty="0" smtClean="0"/>
              <a:t>Limited-benefit TRICARE coverage for line-of-duty care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13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is Unaffordable (Code 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008" y="851128"/>
            <a:ext cx="8229600" cy="4940073"/>
          </a:xfrm>
        </p:spPr>
        <p:txBody>
          <a:bodyPr/>
          <a:lstStyle/>
          <a:p>
            <a:r>
              <a:rPr lang="en-US" dirty="0" smtClean="0"/>
              <a:t>In many cases, this is the most complex exemption to claim</a:t>
            </a:r>
          </a:p>
          <a:p>
            <a:pPr lvl="1"/>
            <a:r>
              <a:rPr lang="en-US" dirty="0" smtClean="0"/>
              <a:t>Because of this, consider using this exemption only when no other exemption applies.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insurance to be </a:t>
            </a:r>
            <a:r>
              <a:rPr lang="en-US" i="1" dirty="0" smtClean="0"/>
              <a:t>unaffordable</a:t>
            </a:r>
            <a:r>
              <a:rPr lang="en-US" dirty="0" smtClean="0"/>
              <a:t>, the cost of coverage must exceed 8 percent of household income. </a:t>
            </a:r>
          </a:p>
          <a:p>
            <a:pPr lvl="1"/>
            <a:r>
              <a:rPr lang="en-US" dirty="0" smtClean="0"/>
              <a:t>Household income: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The key is understanding which plan cost to measure against household income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7" y="3491784"/>
            <a:ext cx="7256206" cy="96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is Unaffordable (Code 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Which plan cost should be </a:t>
            </a:r>
            <a:r>
              <a:rPr lang="en-US" i="1" dirty="0" smtClean="0"/>
              <a:t>compared to household income?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9932" y="1817474"/>
            <a:ext cx="3469574" cy="3845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As an employee? </a:t>
            </a:r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339932" y="3044300"/>
            <a:ext cx="3469574" cy="38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As a member of the employee’s family? </a:t>
            </a:r>
          </a:p>
          <a:p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339932" y="4662599"/>
            <a:ext cx="3469574" cy="570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Do two or more family members have offers of employer coverage? </a:t>
            </a:r>
          </a:p>
          <a:p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339932" y="2201976"/>
            <a:ext cx="3469574" cy="7365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/>
              <a:t>If </a:t>
            </a:r>
            <a:r>
              <a:rPr lang="en-US" sz="1400" dirty="0" smtClean="0"/>
              <a:t>yes, does the lowest-cost </a:t>
            </a:r>
            <a:r>
              <a:rPr lang="en-US" sz="1400" dirty="0"/>
              <a:t>self-only </a:t>
            </a:r>
            <a:r>
              <a:rPr lang="en-US" sz="1400" dirty="0" smtClean="0"/>
              <a:t>plan cost more than 8% of household income? </a:t>
            </a:r>
          </a:p>
          <a:p>
            <a:r>
              <a:rPr lang="en-US" sz="1400" b="1" dirty="0" smtClean="0"/>
              <a:t>Enter </a:t>
            </a:r>
            <a:r>
              <a:rPr lang="en-US" sz="1400" b="1" dirty="0"/>
              <a:t>Code A for each applicable </a:t>
            </a:r>
            <a:r>
              <a:rPr lang="en-US" sz="1400" b="1" dirty="0" smtClean="0"/>
              <a:t>month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1339932" y="3413608"/>
            <a:ext cx="3469574" cy="11228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/>
              <a:t>If yes, </a:t>
            </a:r>
            <a:r>
              <a:rPr lang="en-US" sz="1400" dirty="0" smtClean="0"/>
              <a:t>does the lowest-cost </a:t>
            </a:r>
            <a:r>
              <a:rPr lang="en-US" sz="1400" dirty="0"/>
              <a:t>plan that covers everyone on the return who is eligible for coverage and is not </a:t>
            </a:r>
            <a:r>
              <a:rPr lang="en-US" sz="1400" dirty="0" smtClean="0"/>
              <a:t>otherwise exempt cost more than 8% of household income?</a:t>
            </a:r>
          </a:p>
          <a:p>
            <a:r>
              <a:rPr lang="en-US" sz="1400" b="1" dirty="0" smtClean="0"/>
              <a:t>Enter </a:t>
            </a:r>
            <a:r>
              <a:rPr lang="en-US" sz="1400" b="1" dirty="0"/>
              <a:t>Code A for each applicable month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39932" y="5224700"/>
            <a:ext cx="3469574" cy="1177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/>
              <a:t>(1) Individual coverage offers are affordable but (2) their combined </a:t>
            </a:r>
            <a:r>
              <a:rPr lang="en-US" sz="1400" dirty="0"/>
              <a:t>cost is greater than 8% of </a:t>
            </a:r>
            <a:r>
              <a:rPr lang="en-US" sz="1400" dirty="0" smtClean="0"/>
              <a:t>income and (3) no family coverage is offered for less than 8% of income? </a:t>
            </a:r>
            <a:endParaRPr lang="en-US" sz="1400" dirty="0"/>
          </a:p>
          <a:p>
            <a:r>
              <a:rPr lang="en-US" sz="1400" b="1" dirty="0" smtClean="0"/>
              <a:t>Enter Code G for the entire year </a:t>
            </a:r>
            <a:endParaRPr lang="en-US" sz="1400" b="1" dirty="0"/>
          </a:p>
        </p:txBody>
      </p:sp>
      <p:sp>
        <p:nvSpPr>
          <p:cNvPr id="18" name="Bent-Up Arrow 17"/>
          <p:cNvSpPr/>
          <p:nvPr/>
        </p:nvSpPr>
        <p:spPr>
          <a:xfrm rot="5400000">
            <a:off x="8362" y="3814062"/>
            <a:ext cx="1725534" cy="65259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5400000">
            <a:off x="151532" y="2412106"/>
            <a:ext cx="1439195" cy="65259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>
            <a:off x="550497" y="1506718"/>
            <a:ext cx="641267" cy="65259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508" y="1150437"/>
            <a:ext cx="4476998" cy="5889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Is the taxpayer or family member eligible for coverage through an employer? 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6008914" y="1867770"/>
            <a:ext cx="2926080" cy="22213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/>
              <a:t>If </a:t>
            </a:r>
            <a:r>
              <a:rPr lang="en-US" sz="1400" dirty="0" smtClean="0"/>
              <a:t>yes, does the lowest-cost bronze Marketplace plan for </a:t>
            </a:r>
            <a:r>
              <a:rPr lang="en-US" sz="1400" dirty="0"/>
              <a:t>all </a:t>
            </a:r>
            <a:r>
              <a:rPr lang="en-US" sz="1400" dirty="0" smtClean="0"/>
              <a:t>uninsured, nonexempt </a:t>
            </a:r>
            <a:r>
              <a:rPr lang="en-US" sz="1400" dirty="0"/>
              <a:t>members of the tax household </a:t>
            </a:r>
            <a:r>
              <a:rPr lang="en-US" sz="1400" smtClean="0"/>
              <a:t>cost more </a:t>
            </a:r>
            <a:r>
              <a:rPr lang="en-US" sz="1400" dirty="0" smtClean="0"/>
              <a:t>than 8% of household income?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Find the lowest cost bronze plan at the Marketplace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Account for any PTCs the person would have been eligible to receive</a:t>
            </a:r>
            <a:endParaRPr lang="en-US" sz="1400" dirty="0"/>
          </a:p>
        </p:txBody>
      </p:sp>
      <p:sp>
        <p:nvSpPr>
          <p:cNvPr id="21" name="Bent-Up Arrow 20"/>
          <p:cNvSpPr/>
          <p:nvPr/>
        </p:nvSpPr>
        <p:spPr>
          <a:xfrm rot="5400000">
            <a:off x="5274899" y="1561043"/>
            <a:ext cx="641267" cy="65259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4514" y="1150437"/>
            <a:ext cx="3840480" cy="5889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Does the taxpayer or family member have </a:t>
            </a:r>
            <a:r>
              <a:rPr lang="en-US" sz="1600" b="1" u="sng" dirty="0" smtClean="0"/>
              <a:t>no</a:t>
            </a:r>
            <a:r>
              <a:rPr lang="en-US" sz="1600" b="1" dirty="0" smtClean="0"/>
              <a:t> offer of employer-sponsored coverage?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204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is Unaffordable (Code 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Which plan cost should be compared to household income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information does the taxpayer need? </a:t>
            </a:r>
          </a:p>
          <a:p>
            <a:pPr lvl="1"/>
            <a:r>
              <a:rPr lang="en-US" i="1" dirty="0" smtClean="0">
                <a:latin typeface="Franklin Gothic Medium" panose="020B0603020102020204" pitchFamily="34" charset="0"/>
              </a:rPr>
              <a:t>For employer offer:</a:t>
            </a:r>
            <a:r>
              <a:rPr lang="en-US" dirty="0" smtClean="0">
                <a:latin typeface="Franklin Gothic Medium" panose="020B0603020102020204" pitchFamily="34" charset="0"/>
              </a:rPr>
              <a:t>  </a:t>
            </a:r>
            <a:r>
              <a:rPr lang="en-US" dirty="0" smtClean="0"/>
              <a:t>The </a:t>
            </a:r>
            <a:r>
              <a:rPr lang="en-US" dirty="0"/>
              <a:t>employee premium for the lowest cost </a:t>
            </a:r>
            <a:r>
              <a:rPr lang="en-US" dirty="0" smtClean="0"/>
              <a:t>employee or family plan (as applicable) offered </a:t>
            </a:r>
            <a:r>
              <a:rPr lang="en-US" dirty="0"/>
              <a:t>during the 2014 plan </a:t>
            </a:r>
            <a:r>
              <a:rPr lang="en-US" dirty="0" smtClean="0"/>
              <a:t>year(s)</a:t>
            </a:r>
          </a:p>
          <a:p>
            <a:pPr lvl="1"/>
            <a:r>
              <a:rPr lang="en-US" i="1" dirty="0" smtClean="0">
                <a:latin typeface="Franklin Gothic Medium" panose="020B0603020102020204" pitchFamily="34" charset="0"/>
              </a:rPr>
              <a:t>For no employer offer:  </a:t>
            </a:r>
            <a:r>
              <a:rPr lang="en-US" dirty="0" smtClean="0"/>
              <a:t>The lowest cost bronze plan in the Marketplace after subtracting the amount of PTCs a person would be eligible to receive </a:t>
            </a:r>
            <a:endParaRPr lang="en-US" i="1" dirty="0" smtClean="0"/>
          </a:p>
          <a:p>
            <a:endParaRPr lang="en-US" b="1" dirty="0" smtClean="0">
              <a:latin typeface="Franklin Gothic Book" panose="020B0503020102020204" pitchFamily="34" charset="0"/>
            </a:endParaRPr>
          </a:p>
          <a:p>
            <a:r>
              <a:rPr lang="en-US" u="sng" dirty="0" smtClean="0">
                <a:latin typeface="Franklin Gothic Medium" panose="020B0603020102020204" pitchFamily="34" charset="0"/>
              </a:rPr>
              <a:t>The </a:t>
            </a:r>
            <a:r>
              <a:rPr lang="en-US" u="sng" dirty="0">
                <a:latin typeface="Franklin Gothic Medium" panose="020B0603020102020204" pitchFamily="34" charset="0"/>
              </a:rPr>
              <a:t>problem</a:t>
            </a:r>
            <a:r>
              <a:rPr lang="en-US" dirty="0">
                <a:latin typeface="Franklin Gothic Medium" panose="020B0603020102020204" pitchFamily="34" charset="0"/>
              </a:rPr>
              <a:t>: </a:t>
            </a:r>
            <a:r>
              <a:rPr lang="en-US" dirty="0" smtClean="0">
                <a:latin typeface="Franklin Gothic Medium" panose="020B0603020102020204" pitchFamily="34" charset="0"/>
              </a:rPr>
              <a:t> This information may be hard to obtain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96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Affordability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5341122" cy="340775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Franklin Gothic Book" panose="020B0503020102020204" pitchFamily="34" charset="0"/>
              </a:rPr>
              <a:t>Sonia Reyes is offered health insurance at work but she doesn’t accept it. </a:t>
            </a:r>
            <a:endParaRPr lang="en-US" sz="1800" dirty="0" smtClean="0">
              <a:latin typeface="Franklin Gothic Book" panose="020B0503020102020204" pitchFamily="34" charset="0"/>
            </a:endParaRPr>
          </a:p>
          <a:p>
            <a:r>
              <a:rPr lang="en-US" sz="1800" dirty="0" smtClean="0">
                <a:latin typeface="Franklin Gothic Book" panose="020B0503020102020204" pitchFamily="34" charset="0"/>
              </a:rPr>
              <a:t>Household </a:t>
            </a:r>
            <a:r>
              <a:rPr lang="en-US" sz="1800" dirty="0">
                <a:latin typeface="Franklin Gothic Book" panose="020B0503020102020204" pitchFamily="34" charset="0"/>
              </a:rPr>
              <a:t>Income:  $47,000</a:t>
            </a:r>
          </a:p>
          <a:p>
            <a:r>
              <a:rPr lang="en-US" sz="1800" dirty="0">
                <a:latin typeface="Franklin Gothic Book" panose="020B0503020102020204" pitchFamily="34" charset="0"/>
              </a:rPr>
              <a:t>Sonia’s premium for </a:t>
            </a:r>
            <a:r>
              <a:rPr lang="en-US" sz="1800" u="sng" dirty="0">
                <a:latin typeface="Franklin Gothic Book" panose="020B0503020102020204" pitchFamily="34" charset="0"/>
              </a:rPr>
              <a:t>employee-only</a:t>
            </a:r>
            <a:r>
              <a:rPr lang="en-US" sz="1800" dirty="0">
                <a:latin typeface="Franklin Gothic Book" panose="020B0503020102020204" pitchFamily="34" charset="0"/>
              </a:rPr>
              <a:t> plan</a:t>
            </a:r>
            <a:r>
              <a:rPr lang="en-US" sz="1800" dirty="0" smtClean="0">
                <a:latin typeface="Franklin Gothic Book" panose="020B050302010202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Franklin Gothic Book" panose="020B0503020102020204" pitchFamily="34" charset="0"/>
              </a:rPr>
              <a:t>$196/month </a:t>
            </a:r>
            <a:r>
              <a:rPr lang="en-US" sz="1800" dirty="0">
                <a:latin typeface="Franklin Gothic Book" panose="020B0503020102020204" pitchFamily="34" charset="0"/>
              </a:rPr>
              <a:t>($</a:t>
            </a:r>
            <a:r>
              <a:rPr lang="en-US" sz="1800" dirty="0" smtClean="0">
                <a:latin typeface="Franklin Gothic Book" panose="020B0503020102020204" pitchFamily="34" charset="0"/>
              </a:rPr>
              <a:t>2,350/year</a:t>
            </a:r>
            <a:r>
              <a:rPr lang="en-US" sz="1800" dirty="0">
                <a:latin typeface="Franklin Gothic Book" panose="020B0503020102020204" pitchFamily="34" charset="0"/>
              </a:rPr>
              <a:t>)  </a:t>
            </a:r>
            <a:endParaRPr lang="en-US" sz="1800" dirty="0" smtClean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r>
              <a:rPr lang="en-US" sz="1800" i="1" dirty="0" smtClean="0">
                <a:latin typeface="Franklin Gothic Book" panose="020B0503020102020204" pitchFamily="34" charset="0"/>
              </a:rPr>
              <a:t>5</a:t>
            </a:r>
            <a:r>
              <a:rPr lang="en-US" sz="1800" i="1" dirty="0">
                <a:latin typeface="Franklin Gothic Book" panose="020B0503020102020204" pitchFamily="34" charset="0"/>
              </a:rPr>
              <a:t>% of income</a:t>
            </a:r>
          </a:p>
          <a:p>
            <a:r>
              <a:rPr lang="en-US" sz="1800" dirty="0">
                <a:latin typeface="Franklin Gothic Book" panose="020B0503020102020204" pitchFamily="34" charset="0"/>
              </a:rPr>
              <a:t>Sonia’s premium for </a:t>
            </a:r>
            <a:r>
              <a:rPr lang="en-US" sz="1800" u="sng" dirty="0">
                <a:latin typeface="Franklin Gothic Book" panose="020B0503020102020204" pitchFamily="34" charset="0"/>
              </a:rPr>
              <a:t>employee plus children</a:t>
            </a:r>
            <a:r>
              <a:rPr lang="en-US" sz="1800" dirty="0">
                <a:latin typeface="Franklin Gothic Book" panose="020B0503020102020204" pitchFamily="34" charset="0"/>
              </a:rPr>
              <a:t>: </a:t>
            </a:r>
            <a:endParaRPr lang="en-US" sz="1800" dirty="0" smtClean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Franklin Gothic Book" panose="020B0503020102020204" pitchFamily="34" charset="0"/>
              </a:rPr>
              <a:t>$392/month </a:t>
            </a:r>
            <a:r>
              <a:rPr lang="en-US" sz="1800" dirty="0">
                <a:latin typeface="Franklin Gothic Book" panose="020B0503020102020204" pitchFamily="34" charset="0"/>
              </a:rPr>
              <a:t>($</a:t>
            </a:r>
            <a:r>
              <a:rPr lang="en-US" sz="1800" dirty="0" smtClean="0">
                <a:latin typeface="Franklin Gothic Book" panose="020B0503020102020204" pitchFamily="34" charset="0"/>
              </a:rPr>
              <a:t>4,700/year</a:t>
            </a:r>
            <a:r>
              <a:rPr lang="en-US" sz="1800" dirty="0">
                <a:latin typeface="Franklin Gothic Book" panose="020B0503020102020204" pitchFamily="34" charset="0"/>
              </a:rPr>
              <a:t>)  </a:t>
            </a:r>
            <a:endParaRPr lang="en-US" sz="1800" dirty="0" smtClean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r>
              <a:rPr lang="en-US" sz="1800" i="1" dirty="0" smtClean="0">
                <a:latin typeface="Franklin Gothic Book" panose="020B0503020102020204" pitchFamily="34" charset="0"/>
              </a:rPr>
              <a:t>10</a:t>
            </a:r>
            <a:r>
              <a:rPr lang="en-US" sz="1800" i="1" dirty="0">
                <a:latin typeface="Franklin Gothic Book" panose="020B0503020102020204" pitchFamily="34" charset="0"/>
              </a:rPr>
              <a:t>% of income</a:t>
            </a:r>
          </a:p>
          <a:p>
            <a:r>
              <a:rPr lang="en-US" sz="1800" dirty="0">
                <a:latin typeface="Franklin Gothic Book" panose="020B0503020102020204" pitchFamily="34" charset="0"/>
              </a:rPr>
              <a:t>No spousal coverage is offered</a:t>
            </a:r>
          </a:p>
          <a:p>
            <a:endParaRPr lang="en-US" sz="1800" dirty="0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56" y="1089359"/>
            <a:ext cx="3120609" cy="256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7164" y="4603214"/>
            <a:ext cx="8693863" cy="433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237744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Franklin Gothic Medium" panose="020B0603020102020204" pitchFamily="34" charset="0"/>
              </a:rPr>
              <a:t>Do </a:t>
            </a:r>
            <a:r>
              <a:rPr lang="en-US" sz="2200" dirty="0" smtClean="0">
                <a:latin typeface="Franklin Gothic Medium" panose="020B0603020102020204" pitchFamily="34" charset="0"/>
              </a:rPr>
              <a:t>Sonia or </a:t>
            </a:r>
            <a:r>
              <a:rPr lang="en-US" sz="2200" dirty="0">
                <a:latin typeface="Franklin Gothic Medium" panose="020B0603020102020204" pitchFamily="34" charset="0"/>
              </a:rPr>
              <a:t>her family qualify </a:t>
            </a:r>
            <a:r>
              <a:rPr lang="en-US" sz="2200" dirty="0" smtClean="0">
                <a:latin typeface="Franklin Gothic Medium" panose="020B0603020102020204" pitchFamily="34" charset="0"/>
              </a:rPr>
              <a:t>for exemptions </a:t>
            </a:r>
            <a:r>
              <a:rPr lang="en-US" sz="2200" dirty="0">
                <a:latin typeface="Franklin Gothic Medium" panose="020B0603020102020204" pitchFamily="34" charset="0"/>
              </a:rPr>
              <a:t>based on affordability?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8124" y="4381935"/>
            <a:ext cx="83647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18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Affordability Exemption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/>
              <a:t>for Sonia </a:t>
            </a:r>
            <a:r>
              <a:rPr lang="en-US" i="1" smtClean="0"/>
              <a:t>(an </a:t>
            </a:r>
            <a:r>
              <a:rPr lang="en-US" i="1" dirty="0"/>
              <a:t>employee with an offer of ESI)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4088" y="2724513"/>
            <a:ext cx="6748055" cy="24830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Does the lowest-cost plan that covers only the employee cost more than 8% of household income? 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No, the lowest cost employee-only plan is 5% of income. The plan is considered affordable. Sonia does not qualify for exemption on the basis of affordability.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3422" y="1209460"/>
            <a:ext cx="83530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Household Income:  </a:t>
            </a:r>
            <a:r>
              <a:rPr lang="en-US" b="1" dirty="0">
                <a:latin typeface="Calibri" panose="020F0502020204030204" pitchFamily="34" charset="0"/>
              </a:rPr>
              <a:t>$47,000</a:t>
            </a:r>
          </a:p>
          <a:p>
            <a:r>
              <a:rPr lang="en-US" dirty="0">
                <a:latin typeface="Calibri" panose="020F0502020204030204" pitchFamily="34" charset="0"/>
              </a:rPr>
              <a:t>Sonia’s premium for </a:t>
            </a:r>
            <a:r>
              <a:rPr lang="en-US" u="sng" dirty="0">
                <a:latin typeface="Calibri" panose="020F0502020204030204" pitchFamily="34" charset="0"/>
              </a:rPr>
              <a:t>employee-only</a:t>
            </a:r>
            <a:r>
              <a:rPr lang="en-US" dirty="0">
                <a:latin typeface="Calibri" panose="020F0502020204030204" pitchFamily="34" charset="0"/>
              </a:rPr>
              <a:t> plan</a:t>
            </a:r>
            <a:r>
              <a:rPr lang="en-US">
                <a:latin typeface="Calibri" panose="020F0502020204030204" pitchFamily="34" charset="0"/>
              </a:rPr>
              <a:t>:  </a:t>
            </a:r>
            <a:r>
              <a:rPr lang="en-US" b="1" dirty="0">
                <a:latin typeface="Calibri" panose="020F0502020204030204" pitchFamily="34" charset="0"/>
              </a:rPr>
              <a:t>$</a:t>
            </a:r>
            <a:r>
              <a:rPr lang="en-US" b="1">
                <a:latin typeface="Calibri" panose="020F0502020204030204" pitchFamily="34" charset="0"/>
              </a:rPr>
              <a:t>2,350/year </a:t>
            </a:r>
            <a:r>
              <a:rPr lang="en-US" b="1" dirty="0">
                <a:latin typeface="Calibri" panose="020F0502020204030204" pitchFamily="34" charset="0"/>
              </a:rPr>
              <a:t>(5% of income)</a:t>
            </a:r>
          </a:p>
          <a:p>
            <a:r>
              <a:rPr lang="en-US" dirty="0">
                <a:latin typeface="Calibri" panose="020F0502020204030204" pitchFamily="34" charset="0"/>
              </a:rPr>
              <a:t>Sonia’s premium for </a:t>
            </a:r>
            <a:r>
              <a:rPr lang="en-US" u="sng" dirty="0">
                <a:latin typeface="Calibri" panose="020F0502020204030204" pitchFamily="34" charset="0"/>
              </a:rPr>
              <a:t>employee plus children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b="1" dirty="0">
                <a:latin typeface="Calibri" panose="020F0502020204030204" pitchFamily="34" charset="0"/>
              </a:rPr>
              <a:t>$4,700/year (10% of income)</a:t>
            </a:r>
          </a:p>
          <a:p>
            <a:r>
              <a:rPr lang="en-US" b="1" dirty="0">
                <a:latin typeface="Calibri" panose="020F0502020204030204" pitchFamily="34" charset="0"/>
              </a:rPr>
              <a:t>No spousal coverage </a:t>
            </a:r>
            <a:r>
              <a:rPr lang="en-US" dirty="0">
                <a:latin typeface="Calibri" panose="020F0502020204030204" pitchFamily="34" charset="0"/>
              </a:rPr>
              <a:t>is offered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77" y="2891661"/>
            <a:ext cx="1280161" cy="150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30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Affordability Exemption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for the kids </a:t>
            </a:r>
            <a:r>
              <a:rPr lang="en-US" i="1" dirty="0"/>
              <a:t>(family members with an offer of ESI)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4088" y="2737088"/>
            <a:ext cx="6748055" cy="24830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Does the lowest-cost plan that covers the kids cost more than 8% of household income?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Yes, the kids are eligible for an exemption because the cost of </a:t>
            </a:r>
            <a:r>
              <a:rPr lang="en-US" sz="2000" dirty="0" smtClean="0">
                <a:latin typeface="Franklin Gothic Book" panose="020B0503020102020204" pitchFamily="34" charset="0"/>
              </a:rPr>
              <a:t>coverage </a:t>
            </a:r>
            <a:r>
              <a:rPr lang="en-US" sz="2000" dirty="0">
                <a:latin typeface="Franklin Gothic Book" panose="020B0503020102020204" pitchFamily="34" charset="0"/>
              </a:rPr>
              <a:t>is greater than 8% of household income. </a:t>
            </a:r>
            <a:endParaRPr lang="en-US" sz="2000" dirty="0" smtClean="0">
              <a:latin typeface="Franklin Gothic Book" panose="020B0503020102020204" pitchFamily="34" charset="0"/>
            </a:endParaRPr>
          </a:p>
          <a:p>
            <a:r>
              <a:rPr lang="en-US" sz="2000" dirty="0" smtClean="0">
                <a:latin typeface="Franklin Gothic Book" panose="020B0503020102020204" pitchFamily="34" charset="0"/>
              </a:rPr>
              <a:t>On Form 8965, the kids will be listed in Part III and Code A will be entered for each month.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3422" y="1209460"/>
            <a:ext cx="83530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Household Income:  </a:t>
            </a:r>
            <a:r>
              <a:rPr lang="en-US" b="1" dirty="0">
                <a:latin typeface="Calibri" panose="020F0502020204030204" pitchFamily="34" charset="0"/>
              </a:rPr>
              <a:t>$47,000</a:t>
            </a:r>
          </a:p>
          <a:p>
            <a:r>
              <a:rPr lang="en-US" dirty="0">
                <a:latin typeface="Calibri" panose="020F0502020204030204" pitchFamily="34" charset="0"/>
              </a:rPr>
              <a:t>Sonia’s premium for </a:t>
            </a:r>
            <a:r>
              <a:rPr lang="en-US" u="sng" dirty="0">
                <a:latin typeface="Calibri" panose="020F0502020204030204" pitchFamily="34" charset="0"/>
              </a:rPr>
              <a:t>employee-only</a:t>
            </a:r>
            <a:r>
              <a:rPr lang="en-US" dirty="0">
                <a:latin typeface="Calibri" panose="020F0502020204030204" pitchFamily="34" charset="0"/>
              </a:rPr>
              <a:t> plan:  </a:t>
            </a:r>
            <a:r>
              <a:rPr lang="en-US" b="1" dirty="0">
                <a:latin typeface="Calibri" panose="020F0502020204030204" pitchFamily="34" charset="0"/>
              </a:rPr>
              <a:t>$2,350/year (5% of income)</a:t>
            </a:r>
          </a:p>
          <a:p>
            <a:r>
              <a:rPr lang="en-US" dirty="0">
                <a:latin typeface="Calibri" panose="020F0502020204030204" pitchFamily="34" charset="0"/>
              </a:rPr>
              <a:t>Sonia’s premium for </a:t>
            </a:r>
            <a:r>
              <a:rPr lang="en-US" u="sng" dirty="0">
                <a:latin typeface="Calibri" panose="020F0502020204030204" pitchFamily="34" charset="0"/>
              </a:rPr>
              <a:t>employee plus children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b="1" dirty="0">
                <a:latin typeface="Calibri" panose="020F0502020204030204" pitchFamily="34" charset="0"/>
              </a:rPr>
              <a:t>$4,700/year (10% of income)</a:t>
            </a:r>
          </a:p>
          <a:p>
            <a:r>
              <a:rPr lang="en-US" b="1" dirty="0">
                <a:latin typeface="Calibri" panose="020F0502020204030204" pitchFamily="34" charset="0"/>
              </a:rPr>
              <a:t>No spousal coverage </a:t>
            </a:r>
            <a:r>
              <a:rPr lang="en-US" dirty="0">
                <a:latin typeface="Calibri" panose="020F0502020204030204" pitchFamily="34" charset="0"/>
              </a:rPr>
              <a:t>is offered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22" y="2838643"/>
            <a:ext cx="1257357" cy="127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279" y="4117769"/>
            <a:ext cx="1211809" cy="133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14864" y="4883388"/>
            <a:ext cx="5689744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" panose="020B0603020102020204" pitchFamily="34" charset="0"/>
              </a:rPr>
              <a:t>What about Medicaid or CHIP? 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The children may be eligible for Medicaid or CHIP, but eligibility for those programs is not taken into account in awarding this exemption.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95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Affordability Exemption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for </a:t>
            </a:r>
            <a:r>
              <a:rPr lang="en-US" dirty="0" smtClean="0"/>
              <a:t>Gilberto </a:t>
            </a:r>
            <a:r>
              <a:rPr lang="en-US" i="1" dirty="0"/>
              <a:t>(a person without an offer of ESI)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4088" y="2724513"/>
            <a:ext cx="6748055" cy="24830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Does the lowest-cost bronze plan covering only </a:t>
            </a:r>
            <a:r>
              <a:rPr lang="en-US" sz="2000" dirty="0" smtClean="0">
                <a:latin typeface="Franklin Gothic Medium" panose="020B0603020102020204" pitchFamily="34" charset="0"/>
              </a:rPr>
              <a:t>Gilberto </a:t>
            </a:r>
            <a:r>
              <a:rPr lang="en-US" sz="2000" dirty="0">
                <a:latin typeface="Franklin Gothic Medium" panose="020B0603020102020204" pitchFamily="34" charset="0"/>
              </a:rPr>
              <a:t>in the Marketplace, after accounting for premium tax credits, cost more than 8% of household income?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His lowest cost bronze plan is $2,000 (4% of household income), taking into account premium tax credits. The plan is considered affordable. He is not eligible for this exemption.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3422" y="1209460"/>
            <a:ext cx="83530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Household Income:  </a:t>
            </a:r>
            <a:r>
              <a:rPr lang="en-US" b="1" dirty="0">
                <a:latin typeface="Calibri" panose="020F0502020204030204" pitchFamily="34" charset="0"/>
              </a:rPr>
              <a:t>$47,000</a:t>
            </a:r>
          </a:p>
          <a:p>
            <a:r>
              <a:rPr lang="en-US" dirty="0">
                <a:latin typeface="Calibri" panose="020F0502020204030204" pitchFamily="34" charset="0"/>
              </a:rPr>
              <a:t>Sonia’s premium for </a:t>
            </a:r>
            <a:r>
              <a:rPr lang="en-US" u="sng" dirty="0">
                <a:latin typeface="Calibri" panose="020F0502020204030204" pitchFamily="34" charset="0"/>
              </a:rPr>
              <a:t>employee-only</a:t>
            </a:r>
            <a:r>
              <a:rPr lang="en-US" dirty="0">
                <a:latin typeface="Calibri" panose="020F0502020204030204" pitchFamily="34" charset="0"/>
              </a:rPr>
              <a:t> plan: </a:t>
            </a:r>
            <a:r>
              <a:rPr lang="en-US" b="1" dirty="0">
                <a:latin typeface="Calibri" panose="020F0502020204030204" pitchFamily="34" charset="0"/>
              </a:rPr>
              <a:t> $2,350/year (5% of income)</a:t>
            </a:r>
          </a:p>
          <a:p>
            <a:r>
              <a:rPr lang="en-US" dirty="0">
                <a:latin typeface="Calibri" panose="020F0502020204030204" pitchFamily="34" charset="0"/>
              </a:rPr>
              <a:t>Sonia’s premium for </a:t>
            </a:r>
            <a:r>
              <a:rPr lang="en-US" u="sng" dirty="0">
                <a:latin typeface="Calibri" panose="020F0502020204030204" pitchFamily="34" charset="0"/>
              </a:rPr>
              <a:t>employee plus children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b="1" dirty="0">
                <a:latin typeface="Calibri" panose="020F0502020204030204" pitchFamily="34" charset="0"/>
              </a:rPr>
              <a:t>$4,700/year (10% of income)</a:t>
            </a:r>
          </a:p>
          <a:p>
            <a:r>
              <a:rPr lang="en-US" b="1" dirty="0">
                <a:latin typeface="Calibri" panose="020F0502020204030204" pitchFamily="34" charset="0"/>
              </a:rPr>
              <a:t>No spousal coverage </a:t>
            </a:r>
            <a:r>
              <a:rPr lang="en-US" dirty="0">
                <a:latin typeface="Calibri" panose="020F0502020204030204" pitchFamily="34" charset="0"/>
              </a:rPr>
              <a:t>is offered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88" y="2881829"/>
            <a:ext cx="1468375" cy="150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401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77" y="50091"/>
            <a:ext cx="7630889" cy="533400"/>
          </a:xfrm>
        </p:spPr>
        <p:txBody>
          <a:bodyPr/>
          <a:lstStyle/>
          <a:p>
            <a:r>
              <a:rPr lang="en-US" dirty="0" smtClean="0"/>
              <a:t>Exemption:  Aggregate Cost of Coverage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353" y="729768"/>
            <a:ext cx="62851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 and Joan have jobs that offer health coverage to the employee only.</a:t>
            </a:r>
            <a:endParaRPr lang="en-US" sz="2000" dirty="0"/>
          </a:p>
          <a:p>
            <a:pPr marL="237744" indent="-23774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Household Income: </a:t>
            </a:r>
            <a:r>
              <a:rPr lang="en-US" dirty="0" smtClean="0"/>
              <a:t>$45,000</a:t>
            </a:r>
          </a:p>
          <a:p>
            <a:pPr marL="237744" indent="-23774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Premium cost for Bob: </a:t>
            </a:r>
            <a:r>
              <a:rPr lang="en-US" dirty="0" smtClean="0"/>
              <a:t> $2,400/year   </a:t>
            </a:r>
            <a:r>
              <a:rPr lang="en-US" i="1" dirty="0" smtClean="0"/>
              <a:t>5.3% of income</a:t>
            </a:r>
          </a:p>
          <a:p>
            <a:pPr marL="237744" indent="-23774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Premium cost for Joan:  </a:t>
            </a:r>
            <a:r>
              <a:rPr lang="en-US" dirty="0" smtClean="0"/>
              <a:t>$2,100/year   </a:t>
            </a:r>
            <a:r>
              <a:rPr lang="en-US" i="1" dirty="0" smtClean="0"/>
              <a:t>4.6% of income</a:t>
            </a:r>
          </a:p>
          <a:p>
            <a:pPr marL="237744" indent="-23774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Aggregate cost: </a:t>
            </a:r>
            <a:r>
              <a:rPr lang="en-US" dirty="0" smtClean="0"/>
              <a:t>$4,500/year   </a:t>
            </a:r>
            <a:r>
              <a:rPr lang="en-US" i="1" dirty="0" smtClean="0"/>
              <a:t>10% of income</a:t>
            </a:r>
          </a:p>
          <a:p>
            <a:pPr marL="237744" indent="-23774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Neither is offered family coverage that would cover them both for less than 8% of income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530479"/>
              </p:ext>
            </p:extLst>
          </p:nvPr>
        </p:nvGraphicFramePr>
        <p:xfrm>
          <a:off x="291353" y="3110772"/>
          <a:ext cx="5416967" cy="336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51851" y="3930882"/>
            <a:ext cx="2912467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>
                <a:latin typeface="Franklin Gothic Book"/>
                <a:cs typeface="Franklin Gothic Book"/>
              </a:rPr>
              <a:t>They can claim the </a:t>
            </a:r>
            <a:r>
              <a:rPr lang="en-US" dirty="0" smtClean="0">
                <a:latin typeface="Franklin Gothic Medium" panose="020B0603020102020204" pitchFamily="34" charset="0"/>
                <a:cs typeface="Franklin Gothic Book"/>
              </a:rPr>
              <a:t>Code G</a:t>
            </a:r>
            <a:r>
              <a:rPr lang="en-US" dirty="0" smtClean="0">
                <a:latin typeface="Franklin Gothic Book"/>
                <a:cs typeface="Franklin Gothic Book"/>
              </a:rPr>
              <a:t> exemption because the total cost of coverage exceeds 8% of income.</a:t>
            </a:r>
          </a:p>
        </p:txBody>
      </p:sp>
      <p:pic>
        <p:nvPicPr>
          <p:cNvPr id="4098" name="Picture 2" descr="https://encrypted-tbn0.gstatic.com/images?q=tbn:ANd9GcQ78uaBH7KGfpQsAway-SibeMdPon70fJPkkF2pp5ti5468U3j_r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5740" y="799168"/>
            <a:ext cx="2407964" cy="20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III: Exemptions Granted on Return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0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Exemptions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apply for an exemption through the Marketplace?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 list of exemptions are available from the Marketplace but most are either: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uplicative of exemptions that can be claimed directly on the tax return, or</a:t>
            </a:r>
          </a:p>
          <a:p>
            <a:pPr lvl="1"/>
            <a:r>
              <a:rPr lang="en-US" sz="2000" dirty="0" smtClean="0"/>
              <a:t>Aren’t available retrospectively</a:t>
            </a:r>
          </a:p>
          <a:p>
            <a:r>
              <a:rPr lang="en-US" sz="2200" dirty="0" smtClean="0"/>
              <a:t>At the time of tax filing in 2015, three types of exemptions will be available through the Marketplace: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Religious conscience</a:t>
            </a:r>
          </a:p>
          <a:p>
            <a:pPr marL="1311275" lvl="2" indent="-284163">
              <a:buFont typeface="Lucida Grande"/>
              <a:buChar char="-"/>
            </a:pPr>
            <a:r>
              <a:rPr lang="en-US" sz="1800" dirty="0" smtClean="0"/>
              <a:t>Members of religious sects that object to insurance coverage, including Medicare and Social Security (e.g., Mennonite, Amish)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Membership in an Indian Tribe (also available on the tax return)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Hardship </a:t>
            </a:r>
          </a:p>
          <a:p>
            <a:pPr marL="1311275" lvl="2" indent="-284163">
              <a:buFont typeface="Lucida Grande"/>
              <a:buChar char="-"/>
            </a:pPr>
            <a:r>
              <a:rPr lang="en-US" sz="1800" dirty="0" smtClean="0"/>
              <a:t>Many categories of hardship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I: Exemptions from the Marketplace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49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776" y="89266"/>
            <a:ext cx="8686800" cy="533400"/>
          </a:xfrm>
        </p:spPr>
        <p:txBody>
          <a:bodyPr/>
          <a:lstStyle/>
          <a:p>
            <a:r>
              <a:rPr lang="en-US" dirty="0" smtClean="0"/>
              <a:t>Marketplace Exemptions: Hardship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898730"/>
              </p:ext>
            </p:extLst>
          </p:nvPr>
        </p:nvGraphicFramePr>
        <p:xfrm>
          <a:off x="228600" y="874168"/>
          <a:ext cx="8686800" cy="53683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27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9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53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Hardship Exemptions Granted by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Marketplace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C61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Duration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C61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50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Financial or domestic circumstances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Homelessness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Eviction in the last 6 months or facing eviction or foreclosure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Utility shut-off notice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Domestic violence 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Recent death of a close family member 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Disaster that resulted in significant property damage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Bankruptcy in the last 6 months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Debt from medical expenses in the last 24 months</a:t>
                      </a:r>
                    </a:p>
                    <a:p>
                      <a:pPr marL="5715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 expenses caring for ill, disabled or aging relative </a:t>
                      </a:r>
                    </a:p>
                    <a:p>
                      <a:pPr marL="573088" marR="0" lvl="0" indent="-344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Failure of another party to comply with a medical support order for a dependent child who is determined ineligible for Medicaid or CHIP </a:t>
                      </a:r>
                    </a:p>
                    <a:p>
                      <a:pPr marL="573088" marR="0" lvl="0" indent="-344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Through an appeals process, determined eligible for a Marketplace QHP, PTC, or CSR but was not enrolled</a:t>
                      </a:r>
                    </a:p>
                    <a:p>
                      <a:pPr marL="573088" marR="0" lvl="0" indent="-344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Determined ineligible for Medicaid because the state did not expand </a:t>
                      </a:r>
                    </a:p>
                    <a:p>
                      <a:pPr marL="573088" marR="0" lvl="0" indent="-344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Individual health insurance plan was cancelled and you believe Marketplace plans are considered unaffordable</a:t>
                      </a:r>
                    </a:p>
                    <a:p>
                      <a:pPr marL="573088" marR="0" lvl="0" indent="-344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Other hardship in obtaining coverage (including for people in AmeriCorps, VISTA and NCCC who are enrolled limited duration or self-funded coverage)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64998" y="1341823"/>
            <a:ext cx="265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At least one month before and after </a:t>
            </a:r>
            <a:r>
              <a:rPr lang="en-US" dirty="0" smtClean="0">
                <a:latin typeface="Calibri" panose="020F0502020204030204" pitchFamily="34" charset="0"/>
              </a:rPr>
              <a:t>hardship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998" y="2616470"/>
            <a:ext cx="2650402" cy="400110"/>
          </a:xfrm>
          <a:prstGeom prst="rect">
            <a:avLst/>
          </a:prstGeom>
          <a:solidFill>
            <a:srgbClr val="0C61A4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When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to Apply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998" y="3078135"/>
            <a:ext cx="2650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Up to 3 years after the month of the hardship (but documentation is required in most circumstances so earlier is better)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I: Exemptions from the Marketplace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Exemptions: </a:t>
            </a:r>
            <a:r>
              <a:rPr lang="en-US" dirty="0" smtClean="0"/>
              <a:t>Hardship #12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813921"/>
            <a:ext cx="8691239" cy="535605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Franklin Gothic Medium" panose="020B0603020102020204" pitchFamily="34" charset="0"/>
              </a:rPr>
              <a:t>Ineligible for Medicaid based on state decision not to expand </a:t>
            </a:r>
            <a:endParaRPr lang="en-US" sz="2200" dirty="0" smtClean="0">
              <a:latin typeface="Franklin Gothic Medium" panose="020B0603020102020204" pitchFamily="34" charset="0"/>
            </a:endParaRPr>
          </a:p>
          <a:p>
            <a:pPr lvl="1"/>
            <a:r>
              <a:rPr lang="en-US" sz="2000" dirty="0" smtClean="0"/>
              <a:t>Available to low-income adults (&lt;138% FPL)</a:t>
            </a:r>
          </a:p>
          <a:p>
            <a:pPr lvl="1"/>
            <a:r>
              <a:rPr lang="en-US" sz="2000" dirty="0" smtClean="0"/>
              <a:t>To receive this exemption, the taxpayer must:</a:t>
            </a:r>
          </a:p>
          <a:p>
            <a:pPr lvl="2"/>
            <a:r>
              <a:rPr lang="en-US" sz="1800" dirty="0" smtClean="0"/>
              <a:t>Have applied for Medicaid before December 31, 2014, and</a:t>
            </a:r>
          </a:p>
          <a:p>
            <a:pPr lvl="2"/>
            <a:r>
              <a:rPr lang="en-US" sz="1800" dirty="0" smtClean="0"/>
              <a:t>Be denied Medicaid because the state did not expand coverage</a:t>
            </a:r>
          </a:p>
          <a:p>
            <a:pPr lvl="1"/>
            <a:r>
              <a:rPr lang="en-US" sz="2000" b="1" u="sng" dirty="0" smtClean="0"/>
              <a:t>Problem</a:t>
            </a:r>
            <a:r>
              <a:rPr lang="en-US" sz="2000" b="1" dirty="0" smtClean="0"/>
              <a:t>: </a:t>
            </a:r>
            <a:r>
              <a:rPr lang="en-US" sz="2000" dirty="0" smtClean="0"/>
              <a:t>Few people understood that a denial was required in order to get the exemption</a:t>
            </a:r>
          </a:p>
          <a:p>
            <a:pPr lvl="1"/>
            <a:r>
              <a:rPr lang="en-US" sz="2000" dirty="0" smtClean="0"/>
              <a:t>For those who did apply for and were denied Medicaid….</a:t>
            </a:r>
          </a:p>
          <a:p>
            <a:pPr lvl="2"/>
            <a:r>
              <a:rPr lang="en-US" sz="1800" dirty="0" smtClean="0"/>
              <a:t>Many will receive an automatic exemption without applying for the exemption at the Marketplace </a:t>
            </a:r>
          </a:p>
          <a:p>
            <a:pPr lvl="2"/>
            <a:r>
              <a:rPr lang="en-US" sz="1800" dirty="0" smtClean="0"/>
              <a:t>A person will </a:t>
            </a:r>
            <a:r>
              <a:rPr lang="en-US" sz="1800" u="sng" dirty="0" smtClean="0"/>
              <a:t>not</a:t>
            </a:r>
            <a:r>
              <a:rPr lang="en-US" sz="1800" dirty="0" smtClean="0"/>
              <a:t> get an automatic exemption if he or she:</a:t>
            </a:r>
          </a:p>
          <a:p>
            <a:pPr lvl="3"/>
            <a:r>
              <a:rPr lang="en-US" dirty="0" smtClean="0"/>
              <a:t>Applied directly at the state Medicaid agency instead of the Marketplace</a:t>
            </a:r>
          </a:p>
          <a:p>
            <a:pPr lvl="3"/>
            <a:r>
              <a:rPr lang="en-US" dirty="0" smtClean="0"/>
              <a:t>Applied at the Marketplace but had income above the poverty line </a:t>
            </a:r>
          </a:p>
          <a:p>
            <a:pPr lvl="2"/>
            <a:r>
              <a:rPr lang="en-US" sz="1800" i="1" dirty="0" smtClean="0"/>
              <a:t>If a person never applied for Medicaid in 2014, they are ineligible for this exemption.</a:t>
            </a:r>
            <a:r>
              <a:rPr lang="en-US" sz="1800" dirty="0" smtClean="0"/>
              <a:t> </a:t>
            </a:r>
          </a:p>
          <a:p>
            <a:pPr lvl="2"/>
            <a:endParaRPr lang="en-US" sz="1800" b="1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I: Exemptions from the Marketplace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56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a Hardship </a:t>
            </a:r>
            <a:r>
              <a:rPr lang="en-US" dirty="0"/>
              <a:t>E</a:t>
            </a:r>
            <a:r>
              <a:rPr lang="en-US" dirty="0" smtClean="0"/>
              <a:t>xemption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1112" y="5606639"/>
            <a:ext cx="863252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Hardship application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https</a:t>
            </a:r>
            <a:r>
              <a:rPr lang="en-US" dirty="0">
                <a:solidFill>
                  <a:schemeClr val="tx2"/>
                </a:solidFill>
              </a:rPr>
              <a:t>://</a:t>
            </a:r>
            <a:r>
              <a:rPr lang="en-US" dirty="0" err="1">
                <a:solidFill>
                  <a:schemeClr val="tx2"/>
                </a:solidFill>
              </a:rPr>
              <a:t>marketplace.cms.gov</a:t>
            </a:r>
            <a:r>
              <a:rPr lang="en-US" dirty="0">
                <a:solidFill>
                  <a:schemeClr val="tx2"/>
                </a:solidFill>
              </a:rPr>
              <a:t>/applications-and-forms/hardship-</a:t>
            </a:r>
            <a:r>
              <a:rPr lang="en-US" dirty="0" err="1">
                <a:solidFill>
                  <a:schemeClr val="tx2"/>
                </a:solidFill>
              </a:rPr>
              <a:t>exemption.pdf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00" y="889000"/>
            <a:ext cx="40781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Consider a Marketplace exemption if a member of the household </a:t>
            </a: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is:</a:t>
            </a:r>
          </a:p>
          <a:p>
            <a:pPr marL="800100" lvl="1" indent="-342900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-"/>
            </a:pP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Uninsured </a:t>
            </a:r>
            <a:r>
              <a:rPr lang="en-US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for one or more months, </a:t>
            </a: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and</a:t>
            </a:r>
          </a:p>
          <a:p>
            <a:pPr marL="800100" lvl="1" indent="-342900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-"/>
            </a:pP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Not </a:t>
            </a:r>
            <a:r>
              <a:rPr lang="en-US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eligible for an exemption that is claimed directly on the tax return</a:t>
            </a: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.</a:t>
            </a:r>
            <a:endParaRPr lang="en-US" sz="2000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A Marketplace exemption application must be printed, completed and mailed</a:t>
            </a:r>
            <a:endParaRPr lang="en-US" sz="2000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Processing takes 2+ weeks (may be significantly longer)</a:t>
            </a:r>
            <a:endParaRPr lang="en-US" sz="2000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3809" y="1170859"/>
            <a:ext cx="4248112" cy="4055675"/>
          </a:xfr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Franklin Gothic Medium" panose="020B0603020102020204" pitchFamily="34" charset="0"/>
              </a:rPr>
              <a:t>Should I Make a Referral to Complete a Hardship Application?</a:t>
            </a:r>
          </a:p>
          <a:p>
            <a:r>
              <a:rPr lang="en-US" sz="1800" dirty="0" smtClean="0"/>
              <a:t>A referral to a health care assister is one option but it causes additional delay</a:t>
            </a:r>
          </a:p>
          <a:p>
            <a:r>
              <a:rPr lang="en-US" sz="1800" dirty="0" smtClean="0"/>
              <a:t>Consider helping the client complete the hardship application at your tax site</a:t>
            </a:r>
          </a:p>
          <a:p>
            <a:r>
              <a:rPr lang="en-US" sz="1800" dirty="0" smtClean="0"/>
              <a:t>No special health care knowledge is needed. Application requires:</a:t>
            </a:r>
          </a:p>
          <a:p>
            <a:pPr lvl="1"/>
            <a:r>
              <a:rPr lang="en-US" sz="1600" dirty="0" smtClean="0"/>
              <a:t>Name and contact info</a:t>
            </a:r>
          </a:p>
          <a:p>
            <a:pPr lvl="1"/>
            <a:r>
              <a:rPr lang="en-US" sz="1600" dirty="0" smtClean="0"/>
              <a:t>Dependents</a:t>
            </a:r>
          </a:p>
          <a:p>
            <a:pPr lvl="1"/>
            <a:r>
              <a:rPr lang="en-US" sz="1600" dirty="0" smtClean="0"/>
              <a:t>Documentation of exemption</a:t>
            </a:r>
          </a:p>
          <a:p>
            <a:pPr lvl="1"/>
            <a:r>
              <a:rPr lang="en-US" sz="1600" dirty="0" smtClean="0"/>
              <a:t>Taxpayer’s signature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I: Exemptions from the Marketplace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76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a Hardship Exemption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210" y="667742"/>
            <a:ext cx="4762500" cy="585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1666" y="903110"/>
            <a:ext cx="36688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Most hardship exemptions require documentation of the hardship. </a:t>
            </a:r>
          </a:p>
          <a:p>
            <a:pPr marL="800100" lvl="1" indent="-342900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-"/>
            </a:pPr>
            <a:r>
              <a:rPr lang="en-US" sz="2000" dirty="0" smtClean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E.g., Hardship of utility shut-off requires a copy of the shut-off notice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172" y="3533019"/>
            <a:ext cx="3649571" cy="2585323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Medium" panose="020B0603020102020204" pitchFamily="34" charset="0"/>
                <a:cs typeface="Franklin Gothic Book"/>
              </a:rPr>
              <a:t>Note: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The exemptions claimed on the tax return apply to both the FFM and state-run marketplaces.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For exemptions that must be approved by the Marketplace, the FFM is processing exemptions for all states except Connecticut. 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1678" y="6543196"/>
            <a:ext cx="3712323" cy="307777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Part I: Exemptions from the Marketplace</a:t>
            </a:r>
            <a:endParaRPr lang="en-US" sz="14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039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Exemptions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40684" y="1879069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36</a:t>
            </a:fld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940684" y="6127156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61109" y="5792642"/>
            <a:ext cx="3314538" cy="5660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anyone qualify for a Marketplace hardship exemption?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67034" y="5607222"/>
            <a:ext cx="1022238" cy="743496"/>
            <a:chOff x="1967034" y="5607222"/>
            <a:chExt cx="1022238" cy="743496"/>
          </a:xfrm>
        </p:grpSpPr>
        <p:sp>
          <p:nvSpPr>
            <p:cNvPr id="48" name="Bent-Up Arrow 47"/>
            <p:cNvSpPr/>
            <p:nvPr/>
          </p:nvSpPr>
          <p:spPr>
            <a:xfrm rot="5400000">
              <a:off x="2106405" y="5467851"/>
              <a:ext cx="743496" cy="1022238"/>
            </a:xfrm>
            <a:prstGeom prst="bentUpArrow">
              <a:avLst>
                <a:gd name="adj1" fmla="val 33333"/>
                <a:gd name="adj2" fmla="val 34009"/>
                <a:gd name="adj3" fmla="val 28976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07980" y="5929468"/>
              <a:ext cx="520861" cy="3240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9769" y="2323615"/>
            <a:ext cx="5092225" cy="33819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Exemptions for individuals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(duration varies)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62178" y="1986652"/>
            <a:ext cx="636606" cy="425912"/>
            <a:chOff x="2662178" y="1178725"/>
            <a:chExt cx="636606" cy="425912"/>
          </a:xfrm>
        </p:grpSpPr>
        <p:sp>
          <p:nvSpPr>
            <p:cNvPr id="35" name="Down Arrow 34"/>
            <p:cNvSpPr/>
            <p:nvPr/>
          </p:nvSpPr>
          <p:spPr>
            <a:xfrm>
              <a:off x="2662178" y="1178725"/>
              <a:ext cx="636606" cy="425912"/>
            </a:xfrm>
            <a:prstGeom prst="downArrow">
              <a:avLst>
                <a:gd name="adj1" fmla="val 46826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28841" y="1205337"/>
              <a:ext cx="520861" cy="3240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8816" y="1495684"/>
            <a:ext cx="5943600" cy="5388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the taxpayer have income below the filing threshold? 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Applies to the entire household for the entire year.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2178" y="1168451"/>
            <a:ext cx="636606" cy="425912"/>
            <a:chOff x="2662178" y="1178725"/>
            <a:chExt cx="636606" cy="425912"/>
          </a:xfrm>
        </p:grpSpPr>
        <p:sp>
          <p:nvSpPr>
            <p:cNvPr id="9" name="Down Arrow 8"/>
            <p:cNvSpPr/>
            <p:nvPr/>
          </p:nvSpPr>
          <p:spPr>
            <a:xfrm>
              <a:off x="2662178" y="1178725"/>
              <a:ext cx="636606" cy="425912"/>
            </a:xfrm>
            <a:prstGeom prst="downArrow">
              <a:avLst>
                <a:gd name="adj1" fmla="val 46826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8841" y="1205337"/>
              <a:ext cx="520861" cy="3240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79943" y="4662357"/>
            <a:ext cx="636606" cy="1239163"/>
            <a:chOff x="2662178" y="1977561"/>
            <a:chExt cx="636606" cy="425912"/>
          </a:xfrm>
        </p:grpSpPr>
        <p:sp>
          <p:nvSpPr>
            <p:cNvPr id="26" name="Down Arrow 25"/>
            <p:cNvSpPr/>
            <p:nvPr/>
          </p:nvSpPr>
          <p:spPr>
            <a:xfrm>
              <a:off x="2662178" y="1977561"/>
              <a:ext cx="636606" cy="425912"/>
            </a:xfrm>
            <a:prstGeom prst="downArrow">
              <a:avLst>
                <a:gd name="adj1" fmla="val 46826"/>
                <a:gd name="adj2" fmla="val 4354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26747" y="2164645"/>
              <a:ext cx="520861" cy="1297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14535" y="2334663"/>
            <a:ext cx="3504865" cy="23555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Exemptions for individuals that have a limited duration: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33741" y="1145999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09066" y="846423"/>
            <a:ext cx="520861" cy="3240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816" y="843131"/>
            <a:ext cx="5943600" cy="36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the taxpayer already have an exemption from the Marketplace?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8352"/>
              </p:ext>
            </p:extLst>
          </p:nvPr>
        </p:nvGraphicFramePr>
        <p:xfrm>
          <a:off x="417973" y="2657535"/>
          <a:ext cx="4887557" cy="295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62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Code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43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Certain noncitizens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and citizens living abroad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C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Health care sharing ministry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Federally-recognized Indian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tribe or eligible for IHS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Limited benefit Medicaid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H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Incarceration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F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Insurance is unaffordable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Aggregate cost of insurance is unaffordable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G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51711"/>
              </p:ext>
            </p:extLst>
          </p:nvPr>
        </p:nvGraphicFramePr>
        <p:xfrm>
          <a:off x="5566434" y="2951238"/>
          <a:ext cx="3403806" cy="166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Code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0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Short coverage gap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B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0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Coverag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 by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May 1 or “in-line”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G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0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Non-calendar year coverage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H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7067656" y="814392"/>
          <a:ext cx="187262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Enter on Form 8965, Part 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6309066" y="1552464"/>
            <a:ext cx="520861" cy="3240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7072117" y="1530325"/>
          <a:ext cx="187262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Enter on Form 8965, Part II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342617" y="5816924"/>
            <a:ext cx="520861" cy="3240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064032" y="5828485"/>
          <a:ext cx="187262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Enter on Form 8965, Part 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6215452" y="6087565"/>
            <a:ext cx="822512" cy="331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apply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64" y="2648306"/>
            <a:ext cx="8596347" cy="1301394"/>
          </a:xfrm>
        </p:spPr>
        <p:txBody>
          <a:bodyPr/>
          <a:lstStyle/>
          <a:p>
            <a:r>
              <a:rPr lang="en-US"/>
              <a:t>Individual </a:t>
            </a:r>
            <a:r>
              <a:rPr lang="en-US" dirty="0"/>
              <a:t>Shared</a:t>
            </a:r>
            <a:r>
              <a:rPr lang="en-US"/>
              <a:t> Responsibility Payment (ISRP)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</a:t>
            </a:r>
            <a:r>
              <a:rPr lang="en-US" smtClean="0"/>
              <a:t>Individual Responsibility </a:t>
            </a:r>
            <a:r>
              <a:rPr lang="en-US" dirty="0" smtClean="0"/>
              <a:t>Payment</a:t>
            </a:r>
          </a:p>
          <a:p>
            <a:r>
              <a:rPr lang="en-US" dirty="0" smtClean="0"/>
              <a:t>aka “Penalty”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36543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2590A0BC-D45F-4F3B-8670-F21CEB4A931D}" type="slidenum">
              <a:rPr lang="en-US" smtClean="0"/>
              <a:pPr algn="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767" y="3921503"/>
            <a:ext cx="808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* </a:t>
            </a:r>
            <a:r>
              <a:rPr lang="en-US" sz="1600" dirty="0" smtClean="0"/>
              <a:t>Capped at </a:t>
            </a:r>
            <a:r>
              <a:rPr lang="en-US" sz="1600" dirty="0"/>
              <a:t>n</a:t>
            </a:r>
            <a:r>
              <a:rPr lang="en-US" sz="1600" dirty="0" smtClean="0"/>
              <a:t>ational average premium of a bronze level plan purchased through a Marketplace. For 2014, the cap is </a:t>
            </a:r>
            <a:r>
              <a:rPr lang="en-US" sz="1600" b="1" dirty="0"/>
              <a:t>$2,448 per individual </a:t>
            </a:r>
            <a:r>
              <a:rPr lang="en-US" sz="1600" dirty="0"/>
              <a:t>($204 per month per individual</a:t>
            </a:r>
            <a:r>
              <a:rPr lang="en-US" sz="1600" dirty="0" smtClean="0"/>
              <a:t>), with a maximum of $</a:t>
            </a:r>
            <a:r>
              <a:rPr lang="en-US" sz="1600" dirty="0"/>
              <a:t>12,240 for a family with five or more members ($1,020 per month for a family with five or more members).</a:t>
            </a:r>
            <a:endParaRPr lang="en-US" sz="1600" dirty="0" smtClean="0"/>
          </a:p>
          <a:p>
            <a:endParaRPr lang="en-US" sz="1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19964"/>
              </p:ext>
            </p:extLst>
          </p:nvPr>
        </p:nvGraphicFramePr>
        <p:xfrm>
          <a:off x="513433" y="966999"/>
          <a:ext cx="8070721" cy="287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4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0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19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Full-year</a:t>
                      </a:r>
                      <a:r>
                        <a:rPr lang="en-US" baseline="0" dirty="0" smtClean="0"/>
                        <a:t> payment</a:t>
                      </a:r>
                      <a:r>
                        <a:rPr lang="en-US" dirty="0" smtClean="0"/>
                        <a:t> is </a:t>
                      </a:r>
                      <a:r>
                        <a:rPr lang="en-US" u="sng" dirty="0" smtClean="0"/>
                        <a:t>greater</a:t>
                      </a:r>
                      <a:r>
                        <a:rPr lang="en-US" baseline="0" dirty="0" smtClean="0"/>
                        <a:t> of: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 of income</a:t>
                      </a:r>
                      <a:r>
                        <a:rPr lang="en-US" baseline="0" dirty="0" smtClean="0"/>
                        <a:t> above tax filing threshold (up to cap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$95 per adult, $47.50 per child</a:t>
                      </a:r>
                    </a:p>
                    <a:p>
                      <a:r>
                        <a:rPr lang="en-US" baseline="0" dirty="0" smtClean="0"/>
                        <a:t>(up to cap of $285)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2% of income</a:t>
                      </a:r>
                      <a:r>
                        <a:rPr lang="en-US" baseline="0" dirty="0" smtClean="0"/>
                        <a:t> above tax filing threshold (up to cap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$325 per adult, $162.50 per child</a:t>
                      </a:r>
                    </a:p>
                    <a:p>
                      <a:r>
                        <a:rPr lang="en-US" baseline="0" dirty="0" smtClean="0"/>
                        <a:t>(up to cap of $975)</a:t>
                      </a:r>
                      <a:endParaRPr lang="en-US" dirty="0" smtClean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2.5% of income</a:t>
                      </a:r>
                      <a:r>
                        <a:rPr lang="en-US" baseline="0" dirty="0" smtClean="0"/>
                        <a:t> above tax filing threshold (up to cap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$695 per adult, $347.50 per child</a:t>
                      </a:r>
                    </a:p>
                    <a:p>
                      <a:r>
                        <a:rPr lang="en-US" baseline="0" dirty="0" smtClean="0"/>
                        <a:t>(up to cap of $2,085)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Values increased by a cost-of-living adjustment</a:t>
                      </a:r>
                      <a:endParaRPr lang="en-US" i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Shared Responsibility </a:t>
            </a:r>
            <a:r>
              <a:rPr lang="en-US" dirty="0" smtClean="0"/>
              <a:t>Payment (ISRP)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36000" y="5126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2590A0BC-D45F-4F3B-8670-F21CEB4A931D}" type="slidenum">
              <a:rPr lang="en-US" sz="1400" smtClean="0">
                <a:latin typeface="Franklin Gothic Book"/>
                <a:cs typeface="Franklin Gothic Book"/>
              </a:rPr>
              <a:pPr algn="r"/>
              <a:t>38</a:t>
            </a:fld>
            <a:endParaRPr lang="en-US" sz="1400" dirty="0">
              <a:latin typeface="Franklin Gothic Book"/>
              <a:cs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9936" y="4899927"/>
            <a:ext cx="4740387" cy="1737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8B954"/>
                </a:solidFill>
              </a:rPr>
              <a:t>REMINDER</a:t>
            </a:r>
          </a:p>
          <a:p>
            <a:pPr algn="ctr"/>
            <a:endParaRPr lang="en-US" b="1" dirty="0">
              <a:solidFill>
                <a:srgbClr val="98B954"/>
              </a:solidFill>
            </a:endParaRPr>
          </a:p>
          <a:p>
            <a:pPr algn="ctr"/>
            <a:endParaRPr lang="en-US" b="1" dirty="0" smtClean="0">
              <a:solidFill>
                <a:srgbClr val="98B954"/>
              </a:solidFill>
            </a:endParaRPr>
          </a:p>
          <a:p>
            <a:pPr algn="ctr"/>
            <a:endParaRPr lang="en-US" b="1" dirty="0">
              <a:solidFill>
                <a:srgbClr val="98B954"/>
              </a:solidFill>
            </a:endParaRPr>
          </a:p>
          <a:p>
            <a:pPr algn="ctr"/>
            <a:endParaRPr lang="en-US" b="1" dirty="0" smtClean="0">
              <a:solidFill>
                <a:srgbClr val="98B95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8638" y="5768607"/>
            <a:ext cx="4462985" cy="814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584" y="5244942"/>
            <a:ext cx="1643029" cy="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ISRP– Partial Year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ISRP is prorated for the number of months without coverage during the tax filing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69195"/>
              </p:ext>
            </p:extLst>
          </p:nvPr>
        </p:nvGraphicFramePr>
        <p:xfrm>
          <a:off x="288939" y="3145954"/>
          <a:ext cx="8389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Jun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Jul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Aug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Sep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Oct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Nov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Dec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63262"/>
              </p:ext>
            </p:extLst>
          </p:nvPr>
        </p:nvGraphicFramePr>
        <p:xfrm>
          <a:off x="288933" y="3145954"/>
          <a:ext cx="8389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91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stCxn id="8" idx="2"/>
          </p:cNvCxnSpPr>
          <p:nvPr/>
        </p:nvCxnSpPr>
        <p:spPr>
          <a:xfrm>
            <a:off x="5180985" y="2588023"/>
            <a:ext cx="11430" cy="837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23710" y="1941692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Gets a job with employer coverage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754" y="1929609"/>
            <a:ext cx="233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Uninsured and not eligible for exemption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2369199" y="1862596"/>
            <a:ext cx="731520" cy="4892052"/>
          </a:xfrm>
          <a:prstGeom prst="leftBrace">
            <a:avLst>
              <a:gd name="adj1" fmla="val 8645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93400" y="4686465"/>
            <a:ext cx="208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Without coverage for 7 months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3710" y="4952820"/>
            <a:ext cx="4627716" cy="47705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ISRP = </a:t>
            </a:r>
            <a:r>
              <a:rPr lang="en-US" sz="2500" b="1" dirty="0">
                <a:solidFill>
                  <a:schemeClr val="tx1"/>
                </a:solidFill>
              </a:rPr>
              <a:t>7/12 of annual </a:t>
            </a:r>
            <a:r>
              <a:rPr lang="en-US" sz="2500" b="1" dirty="0" smtClean="0">
                <a:solidFill>
                  <a:schemeClr val="tx1"/>
                </a:solidFill>
              </a:rPr>
              <a:t>calculation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2328553" y="548402"/>
            <a:ext cx="731520" cy="4810761"/>
          </a:xfrm>
          <a:prstGeom prst="leftBrace">
            <a:avLst>
              <a:gd name="adj1" fmla="val 86458"/>
              <a:gd name="adj2" fmla="val 503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minimum essential coverage (MEC)?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199" y="924674"/>
            <a:ext cx="4047067" cy="5433793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rgbClr val="175475"/>
            </a:solidFill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QUALIFIES AS MEC</a:t>
            </a:r>
          </a:p>
          <a:p>
            <a:pPr algn="ctr"/>
            <a:endParaRPr lang="en-US" b="1" dirty="0" smtClean="0">
              <a:solidFill>
                <a:srgbClr val="175475"/>
              </a:solidFill>
            </a:endParaRPr>
          </a:p>
          <a:p>
            <a:r>
              <a:rPr lang="en-US" sz="16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Employer sponsored coverage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Employee coverage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COBRA </a:t>
            </a:r>
          </a:p>
          <a:p>
            <a:pPr marL="400050" lvl="1" indent="-171450">
              <a:spcAft>
                <a:spcPts val="600"/>
              </a:spcAft>
              <a:buFont typeface="Franklin Gothic Book" panose="020B0503020102020204" pitchFamily="34" charset="0"/>
              <a:buChar char="−"/>
            </a:pPr>
            <a:r>
              <a:rPr lang="en-US" sz="1400" dirty="0"/>
              <a:t>Retiree </a:t>
            </a:r>
            <a:r>
              <a:rPr lang="en-US" sz="1400" dirty="0" smtClean="0"/>
              <a:t>coverage</a:t>
            </a:r>
            <a:endParaRPr lang="en-US" b="1" dirty="0" smtClean="0">
              <a:solidFill>
                <a:srgbClr val="175475"/>
              </a:solidFill>
            </a:endParaRPr>
          </a:p>
          <a:p>
            <a:r>
              <a:rPr lang="en-US" sz="16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Individual health insurance 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 smtClean="0"/>
              <a:t>Purchased from a health insurance company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 smtClean="0"/>
              <a:t>Purchased through the Marketplace</a:t>
            </a:r>
          </a:p>
          <a:p>
            <a:pPr marL="400050" lvl="1" indent="-171450">
              <a:spcAft>
                <a:spcPts val="600"/>
              </a:spcAft>
              <a:buFont typeface="Franklin Gothic Book" panose="020B0503020102020204" pitchFamily="34" charset="0"/>
              <a:buChar char="−"/>
            </a:pPr>
            <a:r>
              <a:rPr lang="en-US" sz="1400" dirty="0" smtClean="0"/>
              <a:t>Provided through a student health plan</a:t>
            </a:r>
            <a:endParaRPr lang="en-US" b="1" dirty="0" smtClean="0">
              <a:solidFill>
                <a:srgbClr val="175475"/>
              </a:solidFill>
            </a:endParaRPr>
          </a:p>
          <a:p>
            <a:r>
              <a:rPr lang="en-US" sz="16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Government-sponsored plans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Medicare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Most Medicaid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CHIP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Most TRICARE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Most VA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State high-risk insurance pools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Peace Corps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Refugee Medical Assistance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endParaRPr lang="en-US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703199" y="926482"/>
            <a:ext cx="4123266" cy="5431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175475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LIMITED BENEFITS THAT ARE NOT MEC</a:t>
            </a:r>
          </a:p>
          <a:p>
            <a:pPr algn="ctr"/>
            <a:endParaRPr lang="en-US" b="1" dirty="0" smtClean="0">
              <a:solidFill>
                <a:srgbClr val="175475"/>
              </a:solidFill>
            </a:endParaRP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Single-benefit coverage (e.g., dental-only or vision-only plans)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Accident or disability insurance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Workers’ compensation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AmeriCorps/</a:t>
            </a:r>
            <a:r>
              <a:rPr lang="en-US" sz="1600" dirty="0" err="1" smtClean="0"/>
              <a:t>AfterCorps</a:t>
            </a:r>
            <a:r>
              <a:rPr lang="en-US" sz="1600" dirty="0" smtClean="0"/>
              <a:t> coverage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Limited-benefit Medicaid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Family planning services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err="1" smtClean="0">
                <a:solidFill>
                  <a:srgbClr val="C00000"/>
                </a:solidFill>
              </a:rPr>
              <a:t>Tuberculous</a:t>
            </a:r>
            <a:r>
              <a:rPr lang="en-US" sz="1400" dirty="0" smtClean="0">
                <a:solidFill>
                  <a:srgbClr val="C00000"/>
                </a:solidFill>
              </a:rPr>
              <a:t> treatment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Pregnancy-related 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Emergency medical condition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1115 demonstrations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Medically needy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Limited-benefit TRICARE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Space-available care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Line-of-duty care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564654" y="3025570"/>
            <a:ext cx="264377" cy="2494632"/>
          </a:xfrm>
          <a:prstGeom prst="rightBrace">
            <a:avLst>
              <a:gd name="adj1" fmla="val 40333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84596" y="3857388"/>
            <a:ext cx="88623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Exemption available for </a:t>
            </a:r>
            <a:r>
              <a:rPr lang="en-US" sz="12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2014 – no penalty</a:t>
            </a:r>
            <a:endParaRPr lang="en-US" sz="1200" dirty="0">
              <a:solidFill>
                <a:schemeClr val="bg1"/>
              </a:solidFill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0780" y="1388962"/>
            <a:ext cx="3512722" cy="0"/>
          </a:xfrm>
          <a:prstGeom prst="line">
            <a:avLst/>
          </a:prstGeom>
          <a:ln w="19050"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08471" y="1388962"/>
            <a:ext cx="3512722" cy="0"/>
          </a:xfrm>
          <a:prstGeom prst="line">
            <a:avLst/>
          </a:prstGeom>
          <a:ln w="19050"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hodiesworld.com/images/dress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10"/>
          <a:stretch/>
        </p:blipFill>
        <p:spPr bwMode="auto">
          <a:xfrm>
            <a:off x="410439" y="821402"/>
            <a:ext cx="1545319" cy="48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148" y="3532402"/>
            <a:ext cx="5215195" cy="2691418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Penalty Calculation: 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1. $17,000 - $10,150 =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						</a:t>
            </a:r>
            <a:endParaRPr lang="en-US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		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2. $95 x 1 adult = </a:t>
            </a:r>
            <a:endParaRPr 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John (Single)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72419"/>
              </p:ext>
            </p:extLst>
          </p:nvPr>
        </p:nvGraphicFramePr>
        <p:xfrm>
          <a:off x="3453580" y="887035"/>
          <a:ext cx="439672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6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Income: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$17,000 (148% FPL)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Filing Status: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Single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Adults: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Children: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651943" y="3891277"/>
            <a:ext cx="2443692" cy="268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0874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$6,850 </a:t>
            </a:r>
          </a:p>
          <a:p>
            <a:pPr marL="0" indent="0">
              <a:buNone/>
            </a:pPr>
            <a:r>
              <a:rPr lang="en-US" u="sng" dirty="0" smtClean="0">
                <a:latin typeface="Calibri" panose="020F0502020204030204" pitchFamily="34" charset="0"/>
              </a:rPr>
              <a:t>      x 1% </a:t>
            </a:r>
          </a:p>
          <a:p>
            <a:pPr marL="0" indent="0">
              <a:buFont typeface="Arial"/>
              <a:buNone/>
            </a:pPr>
            <a:r>
              <a:rPr lang="en-US" b="1" dirty="0" smtClean="0">
                <a:latin typeface="Calibri" panose="020F0502020204030204" pitchFamily="34" charset="0"/>
              </a:rPr>
              <a:t>$68.50</a:t>
            </a: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$95.00</a:t>
            </a:r>
          </a:p>
        </p:txBody>
      </p:sp>
      <p:sp>
        <p:nvSpPr>
          <p:cNvPr id="11" name="Oval 10"/>
          <p:cNvSpPr/>
          <p:nvPr/>
        </p:nvSpPr>
        <p:spPr>
          <a:xfrm>
            <a:off x="5237354" y="5548873"/>
            <a:ext cx="1813244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00060" y="5520685"/>
            <a:ext cx="132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ISRP for 2014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55317"/>
              </p:ext>
            </p:extLst>
          </p:nvPr>
        </p:nvGraphicFramePr>
        <p:xfrm>
          <a:off x="3752053" y="2597413"/>
          <a:ext cx="379977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0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Tax Filing</a:t>
                      </a:r>
                      <a:r>
                        <a:rPr lang="en-US" sz="2000" u="none" baseline="0" dirty="0" smtClean="0"/>
                        <a:t> Threshold</a:t>
                      </a:r>
                      <a:r>
                        <a:rPr lang="en-US" sz="2000" u="none" dirty="0" smtClean="0"/>
                        <a:t>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$10,150 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Months Uninsured: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50598" y="5126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2590A0BC-D45F-4F3B-8670-F21CEB4A931D}" type="slidenum">
              <a:rPr lang="en-US" sz="1400" smtClean="0">
                <a:latin typeface="Franklin Gothic Book"/>
                <a:cs typeface="Franklin Gothic Book"/>
              </a:rPr>
              <a:pPr algn="r"/>
              <a:t>40</a:t>
            </a:fld>
            <a:endParaRPr lang="en-US" sz="1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222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ISRP </a:t>
            </a:r>
            <a:r>
              <a:rPr lang="en-US" smtClean="0"/>
              <a:t>- Single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36000" y="5126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2590A0BC-D45F-4F3B-8670-F21CEB4A931D}" type="slidenum">
              <a:rPr lang="en-US" sz="1400" smtClean="0">
                <a:latin typeface="Franklin Gothic Book"/>
                <a:cs typeface="Franklin Gothic Book"/>
              </a:rPr>
              <a:pPr algn="r"/>
              <a:t>41</a:t>
            </a:fld>
            <a:endParaRPr lang="en-US" sz="1400" dirty="0">
              <a:latin typeface="Franklin Gothic Book"/>
              <a:cs typeface="Franklin Gothic Book"/>
            </a:endParaRPr>
          </a:p>
        </p:txBody>
      </p:sp>
      <p:sp>
        <p:nvSpPr>
          <p:cNvPr id="52" name="Rectangle 51"/>
          <p:cNvSpPr/>
          <p:nvPr/>
        </p:nvSpPr>
        <p:spPr>
          <a:xfrm rot="19787395">
            <a:off x="2899871" y="3233403"/>
            <a:ext cx="5890493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Char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65539"/>
              </p:ext>
            </p:extLst>
          </p:nvPr>
        </p:nvGraphicFramePr>
        <p:xfrm>
          <a:off x="685706" y="1059950"/>
          <a:ext cx="7827751" cy="531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/>
          <p:cNvSpPr/>
          <p:nvPr/>
        </p:nvSpPr>
        <p:spPr>
          <a:xfrm>
            <a:off x="2295431" y="4694993"/>
            <a:ext cx="1075459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295431" y="3883865"/>
            <a:ext cx="2645574" cy="1563330"/>
          </a:xfrm>
          <a:prstGeom prst="line">
            <a:avLst/>
          </a:prstGeom>
          <a:ln>
            <a:solidFill>
              <a:schemeClr val="accent1">
                <a:alpha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95431" y="4805845"/>
            <a:ext cx="364719" cy="0"/>
          </a:xfrm>
          <a:prstGeom prst="line">
            <a:avLst/>
          </a:prstGeom>
          <a:ln>
            <a:solidFill>
              <a:schemeClr val="accent6">
                <a:alpha val="90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Right Brace 56"/>
          <p:cNvSpPr/>
          <p:nvPr/>
        </p:nvSpPr>
        <p:spPr>
          <a:xfrm rot="16200000">
            <a:off x="1524714" y="4679352"/>
            <a:ext cx="269691" cy="1227081"/>
          </a:xfrm>
          <a:prstGeom prst="rightBrace">
            <a:avLst>
              <a:gd name="adj1" fmla="val 46071"/>
              <a:gd name="adj2" fmla="val 50000"/>
            </a:avLst>
          </a:prstGeom>
          <a:ln w="19050">
            <a:solidFill>
              <a:srgbClr val="FFC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295431" y="3650145"/>
            <a:ext cx="1" cy="17970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55916" y="3188138"/>
            <a:ext cx="16472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$10,150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(household income)</a:t>
            </a:r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70890" y="3117112"/>
            <a:ext cx="0" cy="1660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564896" y="4652133"/>
            <a:ext cx="5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anose="020B0503030403020204" pitchFamily="34" charset="0"/>
              </a:rPr>
              <a:t>$95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9805146">
            <a:off x="4514951" y="3420749"/>
            <a:ext cx="188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anose="020B0503030403020204" pitchFamily="34" charset="0"/>
              </a:rPr>
              <a:t>1% of income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34849" y="4943364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 penalty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7180" y="4850270"/>
            <a:ext cx="123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anose="020B0503030403020204" pitchFamily="34" charset="0"/>
              </a:rPr>
              <a:t>no penalty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91672" y="5994575"/>
            <a:ext cx="221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Household Income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-764712" y="3200644"/>
            <a:ext cx="256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Tax Payment  (in 2014)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015856" y="4809523"/>
            <a:ext cx="5334966" cy="0"/>
          </a:xfrm>
          <a:prstGeom prst="straightConnector1">
            <a:avLst/>
          </a:prstGeom>
          <a:ln>
            <a:solidFill>
              <a:schemeClr val="accent6">
                <a:alpha val="9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003368" y="1864560"/>
            <a:ext cx="2386304" cy="1392974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84986" y="1385625"/>
            <a:ext cx="494719" cy="2286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653974" y="1335312"/>
            <a:ext cx="220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anose="020B0503030403020204" pitchFamily="34" charset="0"/>
              </a:rPr>
              <a:t>=  ISRP amount in 2014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25408" y="2655447"/>
            <a:ext cx="17181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$19,950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(household income)</a:t>
            </a:r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7" grpId="0" animBg="1"/>
      <p:bldP spid="59" grpId="0" animBg="1"/>
      <p:bldP spid="61" grpId="0"/>
      <p:bldP spid="62" grpId="0"/>
      <p:bldP spid="64" grpId="0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ISRP - Married Filing Jointly with 1 child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50598" y="36668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2590A0BC-D45F-4F3B-8670-F21CEB4A931D}" type="slidenum">
              <a:rPr lang="en-US" sz="1400" smtClean="0">
                <a:latin typeface="Franklin Gothic Book"/>
                <a:cs typeface="Franklin Gothic Book"/>
              </a:rPr>
              <a:pPr algn="r"/>
              <a:t>42</a:t>
            </a:fld>
            <a:endParaRPr lang="en-US" sz="14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0" name="Char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80374"/>
              </p:ext>
            </p:extLst>
          </p:nvPr>
        </p:nvGraphicFramePr>
        <p:xfrm>
          <a:off x="666081" y="1054919"/>
          <a:ext cx="7827751" cy="531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015224" y="4938333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</a:rPr>
              <a:t>no penalty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560573" y="3643052"/>
            <a:ext cx="2807957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rot="19787395">
            <a:off x="6145356" y="3080714"/>
            <a:ext cx="230475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ight Brace 63"/>
          <p:cNvSpPr/>
          <p:nvPr/>
        </p:nvSpPr>
        <p:spPr>
          <a:xfrm rot="16200000">
            <a:off x="2192877" y="4073292"/>
            <a:ext cx="196607" cy="2529574"/>
          </a:xfrm>
          <a:prstGeom prst="rightBrace">
            <a:avLst>
              <a:gd name="adj1" fmla="val 46071"/>
              <a:gd name="adj2" fmla="val 50000"/>
            </a:avLst>
          </a:prstGeom>
          <a:ln w="19050">
            <a:solidFill>
              <a:srgbClr val="FFC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89330" y="4877993"/>
            <a:ext cx="123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Myriad Pro" panose="020B0503030403020204" pitchFamily="34" charset="0"/>
              </a:rPr>
              <a:t>no penalty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578040" y="3536345"/>
            <a:ext cx="3194900" cy="1875053"/>
          </a:xfrm>
          <a:prstGeom prst="line">
            <a:avLst/>
          </a:prstGeom>
          <a:ln>
            <a:solidFill>
              <a:schemeClr val="accent1">
                <a:alpha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78040" y="3770828"/>
            <a:ext cx="802574" cy="1"/>
          </a:xfrm>
          <a:prstGeom prst="line">
            <a:avLst/>
          </a:prstGeom>
          <a:ln>
            <a:solidFill>
              <a:schemeClr val="accent6">
                <a:alpha val="90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72047" y="5981702"/>
            <a:ext cx="221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Myriad Pro" panose="020B0503030403020204" pitchFamily="34" charset="0"/>
              </a:rPr>
              <a:t>Household Income</a:t>
            </a:r>
          </a:p>
        </p:txBody>
      </p:sp>
      <p:sp>
        <p:nvSpPr>
          <p:cNvPr id="69" name="TextBox 68"/>
          <p:cNvSpPr txBox="1"/>
          <p:nvPr/>
        </p:nvSpPr>
        <p:spPr>
          <a:xfrm rot="16200000">
            <a:off x="-668622" y="3087067"/>
            <a:ext cx="234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Myriad Pro" panose="020B0503030403020204" pitchFamily="34" charset="0"/>
              </a:rPr>
              <a:t>Tax </a:t>
            </a:r>
            <a:r>
              <a:rPr lang="en-US" sz="1600" dirty="0" smtClean="0">
                <a:solidFill>
                  <a:prstClr val="black"/>
                </a:solidFill>
                <a:latin typeface="Myriad Pro" panose="020B0503030403020204" pitchFamily="34" charset="0"/>
              </a:rPr>
              <a:t>Payment (in 2014)</a:t>
            </a:r>
            <a:endParaRPr lang="en-US" sz="16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9764218">
            <a:off x="6338051" y="3077056"/>
            <a:ext cx="188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anose="020B0503030403020204" pitchFamily="34" charset="0"/>
              </a:rPr>
              <a:t>1% of income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7789695" y="2619636"/>
            <a:ext cx="509714" cy="297538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095568" y="3766399"/>
            <a:ext cx="3133994" cy="0"/>
          </a:xfrm>
          <a:prstGeom prst="straightConnector1">
            <a:avLst/>
          </a:prstGeom>
          <a:ln>
            <a:solidFill>
              <a:schemeClr val="accent6">
                <a:alpha val="9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560573" y="3490169"/>
            <a:ext cx="0" cy="1951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359568" y="2619636"/>
            <a:ext cx="21085" cy="1104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513036" y="2158946"/>
            <a:ext cx="17047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$43,050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(household income)</a:t>
            </a:r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10035" y="3048976"/>
            <a:ext cx="17222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$20,300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(household income)</a:t>
            </a:r>
            <a:endParaRPr lang="en-US" sz="12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9722" y="3617566"/>
            <a:ext cx="1852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anose="020B0503030403020204" pitchFamily="34" charset="0"/>
              </a:rPr>
              <a:t>$237.50</a:t>
            </a:r>
          </a:p>
          <a:p>
            <a:pPr algn="ctr"/>
            <a:r>
              <a:rPr lang="en-US" sz="1400" dirty="0" smtClean="0">
                <a:latin typeface="Myriad Pro" panose="020B0503030403020204" pitchFamily="34" charset="0"/>
              </a:rPr>
              <a:t>($95 x 2 adults </a:t>
            </a:r>
          </a:p>
          <a:p>
            <a:pPr algn="ctr"/>
            <a:r>
              <a:rPr lang="en-US" sz="1400" dirty="0" smtClean="0">
                <a:latin typeface="Myriad Pro" panose="020B0503030403020204" pitchFamily="34" charset="0"/>
              </a:rPr>
              <a:t>+ $47.50 x 1 child)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34470" y="1343654"/>
            <a:ext cx="220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anose="020B0503030403020204" pitchFamily="34" charset="0"/>
              </a:rPr>
              <a:t>=  ISRP amount in 2014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84986" y="1385625"/>
            <a:ext cx="494719" cy="2286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148" y="3532402"/>
            <a:ext cx="5215195" cy="2691418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ISRP Calculation: 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1. </a:t>
            </a:r>
            <a:r>
              <a:rPr lang="en-US" dirty="0">
                <a:latin typeface="Calibri" panose="020F0502020204030204" pitchFamily="34" charset="0"/>
              </a:rPr>
              <a:t>$39,500 </a:t>
            </a:r>
            <a:r>
              <a:rPr lang="en-US" dirty="0" smtClean="0">
                <a:latin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</a:rPr>
              <a:t>$20,300 </a:t>
            </a:r>
            <a:r>
              <a:rPr lang="en-US" dirty="0" smtClean="0">
                <a:latin typeface="Calibri" panose="020F0502020204030204" pitchFamily="34" charset="0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						</a:t>
            </a:r>
            <a:endParaRPr lang="en-US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2. $95 x 2 adults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+ $47.50 x 2 children = </a:t>
            </a:r>
            <a:endParaRPr 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Reyes Family (Married Filing Jointly)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53580" y="887035"/>
          <a:ext cx="439672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6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Income: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$39,500 (168% FPL)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Filing Status: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Married,</a:t>
                      </a:r>
                      <a:r>
                        <a:rPr lang="en-US" sz="2000" b="1" baseline="0" dirty="0" smtClean="0"/>
                        <a:t> filing jointly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Adults: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(both uninsured)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Children: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(both uninsured)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651943" y="3891277"/>
            <a:ext cx="2443692" cy="268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0874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$19,200 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Calibri" panose="020F0502020204030204" pitchFamily="34" charset="0"/>
              </a:rPr>
              <a:t>      x 1% 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$</a:t>
            </a:r>
            <a:r>
              <a:rPr lang="en-US" b="1" dirty="0" smtClean="0">
                <a:latin typeface="Calibri" panose="020F0502020204030204" pitchFamily="34" charset="0"/>
              </a:rPr>
              <a:t>192.00</a:t>
            </a: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$285.00</a:t>
            </a:r>
          </a:p>
        </p:txBody>
      </p:sp>
      <p:sp>
        <p:nvSpPr>
          <p:cNvPr id="11" name="Oval 10"/>
          <p:cNvSpPr/>
          <p:nvPr/>
        </p:nvSpPr>
        <p:spPr>
          <a:xfrm>
            <a:off x="5515650" y="5572904"/>
            <a:ext cx="1522046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50598" y="5517122"/>
            <a:ext cx="132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ISRP for 2014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752053" y="2597413"/>
          <a:ext cx="379977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0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Tax Filing</a:t>
                      </a:r>
                      <a:r>
                        <a:rPr lang="en-US" sz="2000" u="none" baseline="0" dirty="0" smtClean="0"/>
                        <a:t> Threshold</a:t>
                      </a:r>
                      <a:r>
                        <a:rPr lang="en-US" sz="2000" u="none" dirty="0" smtClean="0"/>
                        <a:t>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$20,300 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Months Uninsured: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50598" y="5126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2590A0BC-D45F-4F3B-8670-F21CEB4A931D}" type="slidenum">
              <a:rPr lang="en-US" sz="1400" smtClean="0">
                <a:latin typeface="Franklin Gothic Book"/>
                <a:cs typeface="Franklin Gothic Book"/>
              </a:rPr>
              <a:pPr algn="r"/>
              <a:t>43</a:t>
            </a:fld>
            <a:endParaRPr lang="en-US" sz="1400" dirty="0">
              <a:latin typeface="Franklin Gothic Book"/>
              <a:cs typeface="Franklin Gothic Boo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" y="855406"/>
            <a:ext cx="2814805" cy="2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148" y="3532402"/>
            <a:ext cx="5215195" cy="2691418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ISRP Calculation: 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1. </a:t>
            </a:r>
            <a:r>
              <a:rPr lang="en-US" dirty="0">
                <a:latin typeface="Calibri" panose="020F0502020204030204" pitchFamily="34" charset="0"/>
              </a:rPr>
              <a:t>$39,500 </a:t>
            </a:r>
            <a:r>
              <a:rPr lang="en-US" dirty="0" smtClean="0">
                <a:latin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</a:rPr>
              <a:t>$20,300 </a:t>
            </a:r>
            <a:r>
              <a:rPr lang="en-US" dirty="0" smtClean="0">
                <a:latin typeface="Calibri" panose="020F0502020204030204" pitchFamily="34" charset="0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						</a:t>
            </a:r>
            <a:endParaRPr lang="en-US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	</a:t>
            </a:r>
            <a:endParaRPr lang="en-US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2. $95 x 1 adults = </a:t>
            </a:r>
            <a:endParaRPr 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Reyes Family (Married Filing Jointly)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94242"/>
              </p:ext>
            </p:extLst>
          </p:nvPr>
        </p:nvGraphicFramePr>
        <p:xfrm>
          <a:off x="3453580" y="887035"/>
          <a:ext cx="439672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6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Income: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$39,500 (168% FPL)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Filing Status: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Married,</a:t>
                      </a:r>
                      <a:r>
                        <a:rPr lang="en-US" sz="2000" b="1" baseline="0" dirty="0" smtClean="0"/>
                        <a:t> filing jointly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Adults: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Children: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651943" y="3891277"/>
            <a:ext cx="2443692" cy="268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0874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$19,200 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Calibri" panose="020F0502020204030204" pitchFamily="34" charset="0"/>
              </a:rPr>
              <a:t>      x 1% 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$</a:t>
            </a:r>
            <a:r>
              <a:rPr lang="en-US" b="1" dirty="0" smtClean="0">
                <a:latin typeface="Calibri" panose="020F0502020204030204" pitchFamily="34" charset="0"/>
              </a:rPr>
              <a:t>192.00</a:t>
            </a: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$95.00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28552" y="4678762"/>
            <a:ext cx="1522046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63500" y="4622386"/>
            <a:ext cx="132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ISRP for 2014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752053" y="2597413"/>
          <a:ext cx="379977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0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Tax Filing</a:t>
                      </a:r>
                      <a:r>
                        <a:rPr lang="en-US" sz="2000" u="none" baseline="0" dirty="0" smtClean="0"/>
                        <a:t> Threshold</a:t>
                      </a:r>
                      <a:r>
                        <a:rPr lang="en-US" sz="2000" u="none" dirty="0" smtClean="0"/>
                        <a:t>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$20,300 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/>
                        <a:t>Months Uninsured:</a:t>
                      </a:r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5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50598" y="5126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2590A0BC-D45F-4F3B-8670-F21CEB4A931D}" type="slidenum">
              <a:rPr lang="en-US" sz="1400" smtClean="0">
                <a:latin typeface="Franklin Gothic Book"/>
                <a:cs typeface="Franklin Gothic Book"/>
              </a:rPr>
              <a:pPr algn="r"/>
              <a:t>44</a:t>
            </a:fld>
            <a:endParaRPr lang="en-US" sz="1400" dirty="0">
              <a:latin typeface="Franklin Gothic Book"/>
              <a:cs typeface="Franklin Gothic Boo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" y="855406"/>
            <a:ext cx="2814805" cy="274418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88483"/>
              </p:ext>
            </p:extLst>
          </p:nvPr>
        </p:nvGraphicFramePr>
        <p:xfrm>
          <a:off x="5183584" y="1687376"/>
          <a:ext cx="2656052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6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(one insured)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(both insured)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229600" cy="5457536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 smtClean="0">
                <a:latin typeface="Franklin Gothic Medium" panose="020B0603020102020204" pitchFamily="34" charset="0"/>
              </a:rPr>
              <a:t>Exemptions</a:t>
            </a:r>
          </a:p>
          <a:p>
            <a:r>
              <a:rPr lang="en-US" sz="2000" dirty="0" smtClean="0"/>
              <a:t>IRS Coverage Exemption Table (with descriptions)</a:t>
            </a:r>
          </a:p>
          <a:p>
            <a:pPr marL="0" indent="452438">
              <a:buNone/>
            </a:pPr>
            <a:r>
              <a:rPr lang="en-US" sz="1400" dirty="0" smtClean="0">
                <a:hlinkClick r:id="rId2"/>
              </a:rPr>
              <a:t>	http</a:t>
            </a:r>
            <a:r>
              <a:rPr lang="en-US" sz="1400" dirty="0">
                <a:hlinkClick r:id="rId2"/>
              </a:rPr>
              <a:t>://www.irs.gov/uac/ACA-Individual-Shared-Responsibility-Provision-</a:t>
            </a:r>
            <a:r>
              <a:rPr lang="en-US" sz="1400" dirty="0" smtClean="0">
                <a:hlinkClick r:id="rId2"/>
              </a:rPr>
              <a:t>Exemptions</a:t>
            </a:r>
            <a:endParaRPr lang="en-US" sz="2000" dirty="0" smtClean="0"/>
          </a:p>
          <a:p>
            <a:r>
              <a:rPr lang="en-US" sz="2000" dirty="0" smtClean="0"/>
              <a:t>Draft Form 8965 </a:t>
            </a:r>
          </a:p>
          <a:p>
            <a:pPr marL="0" indent="452438">
              <a:buNone/>
            </a:pPr>
            <a:r>
              <a:rPr lang="en-US" sz="1400" dirty="0" smtClean="0">
                <a:hlinkClick r:id="rId3"/>
              </a:rPr>
              <a:t>	http</a:t>
            </a:r>
            <a:r>
              <a:rPr lang="en-US" sz="1400" dirty="0">
                <a:hlinkClick r:id="rId3"/>
              </a:rPr>
              <a:t>://www.irs.gov/pub/irs-dft/f8965--</a:t>
            </a:r>
            <a:r>
              <a:rPr lang="en-US" sz="1400" dirty="0" smtClean="0">
                <a:hlinkClick r:id="rId3"/>
              </a:rPr>
              <a:t>dft.pdf</a:t>
            </a:r>
            <a:endParaRPr lang="en-US" sz="2000" dirty="0"/>
          </a:p>
          <a:p>
            <a:r>
              <a:rPr lang="en-US" sz="2000" dirty="0" smtClean="0"/>
              <a:t>Draft Instructions for Form 8965</a:t>
            </a:r>
          </a:p>
          <a:p>
            <a:pPr marL="0" indent="452438">
              <a:buNone/>
            </a:pPr>
            <a:r>
              <a:rPr lang="en-US" sz="1400" dirty="0" smtClean="0">
                <a:hlinkClick r:id="rId4"/>
              </a:rPr>
              <a:t>	http</a:t>
            </a:r>
            <a:r>
              <a:rPr lang="en-US" sz="1400" dirty="0">
                <a:hlinkClick r:id="rId4"/>
              </a:rPr>
              <a:t>://www.irs.gov/pub/irs-dft/i8965--</a:t>
            </a:r>
            <a:r>
              <a:rPr lang="en-US" sz="1400" dirty="0" smtClean="0">
                <a:hlinkClick r:id="rId4"/>
              </a:rPr>
              <a:t>dft.pdf</a:t>
            </a:r>
            <a:endParaRPr lang="en-US" sz="2000" dirty="0" smtClean="0"/>
          </a:p>
          <a:p>
            <a:r>
              <a:rPr lang="en-US" sz="2000" dirty="0" smtClean="0"/>
              <a:t>Marketplace exemption information and applications</a:t>
            </a:r>
          </a:p>
          <a:p>
            <a:pPr marL="0" indent="452438">
              <a:buNone/>
            </a:pPr>
            <a:r>
              <a:rPr lang="en-US" sz="1400" u="sng" dirty="0" smtClean="0">
                <a:hlinkClick r:id="rId5"/>
              </a:rPr>
              <a:t>	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://www.healthcare.gov/fees-exemptions/fees-exemptions-overview</a:t>
            </a:r>
            <a:r>
              <a:rPr lang="en-US" sz="1400" dirty="0" smtClean="0">
                <a:hlinkClick r:id="rId5"/>
              </a:rPr>
              <a:t>/</a:t>
            </a:r>
            <a:endParaRPr lang="en-US" sz="1600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sz="2200" u="sng" dirty="0" smtClean="0">
                <a:latin typeface="Franklin Gothic Medium" panose="020B0603020102020204" pitchFamily="34" charset="0"/>
              </a:rPr>
              <a:t>Shared Responsibility</a:t>
            </a:r>
            <a:r>
              <a:rPr lang="en-US" sz="2200" dirty="0" smtClean="0">
                <a:latin typeface="Franklin Gothic Medium" panose="020B0603020102020204" pitchFamily="34" charset="0"/>
              </a:rPr>
              <a:t> </a:t>
            </a:r>
          </a:p>
          <a:p>
            <a:r>
              <a:rPr lang="en-US" sz="2000" dirty="0" smtClean="0"/>
              <a:t>IRS – Affordable Care Act Resources</a:t>
            </a:r>
          </a:p>
          <a:p>
            <a:pPr marL="457200" lvl="1" indent="0">
              <a:buNone/>
            </a:pPr>
            <a:r>
              <a:rPr lang="en-US" sz="1400" dirty="0" smtClean="0">
                <a:hlinkClick r:id="rId6"/>
              </a:rPr>
              <a:t>www.irs.gov/aca</a:t>
            </a:r>
            <a:endParaRPr lang="en-US" sz="1400" dirty="0" smtClean="0"/>
          </a:p>
          <a:p>
            <a:pPr marL="233363" lvl="1">
              <a:buFont typeface="Arial"/>
              <a:buChar char="•"/>
            </a:pPr>
            <a:r>
              <a:rPr lang="en-US" sz="2000" dirty="0">
                <a:latin typeface="Franklin Gothic Book"/>
                <a:cs typeface="Franklin Gothic Book"/>
              </a:rPr>
              <a:t>IRS – Shared Responsibility Resources</a:t>
            </a:r>
          </a:p>
          <a:p>
            <a:pPr marL="457200" lvl="1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www.irs.gov/uac/Individual-Shared-Responsibility-Provision</a:t>
            </a: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an exemption?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550666" cy="48657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b="1" dirty="0" smtClean="0"/>
              <a:t>Most people </a:t>
            </a:r>
            <a:r>
              <a:rPr lang="en-US" sz="1800" b="1" dirty="0"/>
              <a:t>have minimum essential coverage (MEC) </a:t>
            </a:r>
            <a:r>
              <a:rPr lang="en-US" sz="1800" b="1" dirty="0" smtClean="0"/>
              <a:t>all year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vast majority tax filers will be able to check the box on Line 61</a:t>
            </a:r>
          </a:p>
          <a:p>
            <a:pPr>
              <a:spcBef>
                <a:spcPts val="600"/>
              </a:spcBef>
            </a:pPr>
            <a:endParaRPr lang="en-US" sz="1800" b="1" dirty="0" smtClean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b="1" dirty="0" smtClean="0"/>
              <a:t>Each individual on the tax return who did not have MEC for the entire year should be screened for exemption eligibility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Start with the exemptions that can be claimed on the tax return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Much simpler than applying for Marketplace applications on paper!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Some exemptions cover specific months; some are good all year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Some exemptions can be claimed directly on the tax return; others need advance approval from the Marketplace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Some exemptions represent “transition relief” to help taxpayers in 2014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/>
          <a:srcRect t="32767" r="6669" b="20358"/>
          <a:stretch/>
        </p:blipFill>
        <p:spPr>
          <a:xfrm>
            <a:off x="1364117" y="1831842"/>
            <a:ext cx="6048009" cy="5056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197753" y="2170394"/>
            <a:ext cx="5282768" cy="167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453274" y="2084651"/>
            <a:ext cx="270933" cy="27940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8965 at a Glance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251" y="822636"/>
            <a:ext cx="4641749" cy="5586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747000" y="2091267"/>
            <a:ext cx="1151467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64000" y="2463802"/>
            <a:ext cx="3767667" cy="30818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08901" y="844311"/>
            <a:ext cx="4038600" cy="964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75475"/>
                </a:solidFill>
              </a:rPr>
              <a:t>Form 8965 – Part </a:t>
            </a:r>
            <a:r>
              <a:rPr lang="en-US" sz="2000" b="1" dirty="0" smtClean="0">
                <a:solidFill>
                  <a:srgbClr val="175475"/>
                </a:solidFill>
              </a:rPr>
              <a:t>I</a:t>
            </a:r>
          </a:p>
          <a:p>
            <a:pPr algn="ctr"/>
            <a:r>
              <a:rPr lang="en-US" sz="2000" b="1" dirty="0" smtClean="0">
                <a:solidFill>
                  <a:srgbClr val="175475"/>
                </a:solidFill>
              </a:rPr>
              <a:t>Exemptions </a:t>
            </a:r>
            <a:r>
              <a:rPr lang="en-US" sz="2000" b="1" dirty="0">
                <a:solidFill>
                  <a:srgbClr val="175475"/>
                </a:solidFill>
              </a:rPr>
              <a:t>Granted by the Marketplace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44526" y="2021935"/>
            <a:ext cx="4038600" cy="1788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75475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175475"/>
                </a:solidFill>
                <a:latin typeface="+mn-lt"/>
                <a:cs typeface="+mn-cs"/>
              </a:rPr>
              <a:t>Types of Exemption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Hardship (14+ types)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Member of certain religious sects</a:t>
            </a:r>
          </a:p>
          <a:p>
            <a:r>
              <a:rPr lang="en-US" sz="1600">
                <a:latin typeface="Franklin Gothic Book" panose="020B0503020102020204" pitchFamily="34" charset="0"/>
              </a:rPr>
              <a:t>Incarceration</a:t>
            </a:r>
            <a:r>
              <a:rPr lang="en-US" sz="1600" dirty="0">
                <a:latin typeface="Franklin Gothic Book" panose="020B0503020102020204" pitchFamily="34" charset="0"/>
              </a:rPr>
              <a:t>*</a:t>
            </a:r>
            <a:r>
              <a:rPr lang="en-US" sz="1600">
                <a:latin typeface="Franklin Gothic Book" panose="020B0503020102020204" pitchFamily="34" charset="0"/>
              </a:rPr>
              <a:t> </a:t>
            </a:r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dirty="0">
                <a:latin typeface="Franklin Gothic Book" panose="020B0503020102020204" pitchFamily="34" charset="0"/>
              </a:rPr>
              <a:t>Membership </a:t>
            </a:r>
            <a:r>
              <a:rPr lang="en-US" sz="1600">
                <a:latin typeface="Franklin Gothic Book" panose="020B0503020102020204" pitchFamily="34" charset="0"/>
              </a:rPr>
              <a:t>in </a:t>
            </a:r>
            <a:r>
              <a:rPr lang="en-US" sz="1600" dirty="0">
                <a:latin typeface="Franklin Gothic Book" panose="020B0503020102020204" pitchFamily="34" charset="0"/>
              </a:rPr>
              <a:t>a</a:t>
            </a:r>
            <a:r>
              <a:rPr lang="en-US" sz="1600">
                <a:latin typeface="Franklin Gothic Book" panose="020B0503020102020204" pitchFamily="34" charset="0"/>
              </a:rPr>
              <a:t> Federally-recognized  </a:t>
            </a:r>
            <a:r>
              <a:rPr lang="en-US" sz="1600" smtClean="0">
                <a:latin typeface="Franklin Gothic Book" panose="020B0503020102020204" pitchFamily="34" charset="0"/>
              </a:rPr>
              <a:t>Indian </a:t>
            </a:r>
            <a:r>
              <a:rPr lang="en-US" sz="1600">
                <a:latin typeface="Franklin Gothic Book" panose="020B0503020102020204" pitchFamily="34" charset="0"/>
              </a:rPr>
              <a:t>tribe</a:t>
            </a:r>
            <a:r>
              <a:rPr lang="en-US" sz="1600" dirty="0">
                <a:latin typeface="Franklin Gothic Book" panose="020B0503020102020204" pitchFamily="34" charset="0"/>
              </a:rPr>
              <a:t>*</a:t>
            </a:r>
          </a:p>
          <a:p>
            <a:pPr marL="0" indent="0" algn="ctr">
              <a:buFont typeface="Arial"/>
              <a:buNone/>
            </a:pPr>
            <a:endParaRPr lang="en-US" sz="1800" b="1" dirty="0"/>
          </a:p>
          <a:p>
            <a:r>
              <a:rPr lang="en-US" sz="1600" dirty="0"/>
              <a:t>In general, taxpayers must </a:t>
            </a:r>
            <a:r>
              <a:rPr lang="en-US" sz="1600" i="1" dirty="0"/>
              <a:t>apply</a:t>
            </a:r>
            <a:r>
              <a:rPr lang="en-US" sz="1600" dirty="0"/>
              <a:t> for these exemptions via paper application.</a:t>
            </a:r>
            <a:endParaRPr lang="en-US" sz="1800" dirty="0"/>
          </a:p>
          <a:p>
            <a:r>
              <a:rPr lang="en-US" sz="1600" dirty="0"/>
              <a:t>People who were granted an exemption will receive an </a:t>
            </a:r>
            <a:r>
              <a:rPr lang="en-US" sz="1600" b="1" i="1" dirty="0"/>
              <a:t>ECN (exemption certificate number)</a:t>
            </a:r>
            <a:r>
              <a:rPr lang="en-US" sz="1600" dirty="0"/>
              <a:t>, a 6 digit letter/number code, that must be entered on Form 8965. </a:t>
            </a:r>
            <a:endParaRPr lang="en-US" sz="1800" dirty="0"/>
          </a:p>
        </p:txBody>
      </p:sp>
      <p:sp>
        <p:nvSpPr>
          <p:cNvPr id="13" name="Rounded Rectangle 12"/>
          <p:cNvSpPr/>
          <p:nvPr/>
        </p:nvSpPr>
        <p:spPr>
          <a:xfrm>
            <a:off x="4596662" y="1924682"/>
            <a:ext cx="4461934" cy="20658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4450341" y="6488668"/>
            <a:ext cx="4745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*Can also be claimed directly on the tax return!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8965 at a Glance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18" y="822636"/>
            <a:ext cx="4641749" cy="5586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538133" y="3937000"/>
            <a:ext cx="4470400" cy="5672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1475" y="831733"/>
            <a:ext cx="4038600" cy="964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75475"/>
                </a:solidFill>
              </a:rPr>
              <a:t>Form 8965 – Part </a:t>
            </a:r>
            <a:r>
              <a:rPr lang="en-US" sz="2000" b="1" dirty="0" smtClean="0">
                <a:solidFill>
                  <a:srgbClr val="175475"/>
                </a:solidFill>
              </a:rPr>
              <a:t>II</a:t>
            </a:r>
          </a:p>
          <a:p>
            <a:pPr algn="ctr"/>
            <a:r>
              <a:rPr lang="en-US" sz="2000" b="1" dirty="0" smtClean="0">
                <a:solidFill>
                  <a:srgbClr val="175475"/>
                </a:solidFill>
              </a:rPr>
              <a:t>Coverage Exemptions for Your </a:t>
            </a:r>
            <a:r>
              <a:rPr lang="en-US" sz="2000" b="1" i="1" dirty="0" smtClean="0">
                <a:solidFill>
                  <a:srgbClr val="175475"/>
                </a:solidFill>
              </a:rPr>
              <a:t>Entire Household</a:t>
            </a:r>
            <a:endParaRPr lang="en-US" sz="2000" b="1" i="1" dirty="0">
              <a:solidFill>
                <a:srgbClr val="175475"/>
              </a:solidFill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249766" y="1947681"/>
            <a:ext cx="4038600" cy="108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75475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10874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175475"/>
                </a:solidFill>
                <a:latin typeface="+mn-lt"/>
                <a:cs typeface="+mn-cs"/>
              </a:rPr>
              <a:t>Type </a:t>
            </a:r>
            <a:r>
              <a:rPr lang="en-US" sz="2000" b="1" dirty="0">
                <a:solidFill>
                  <a:srgbClr val="175475"/>
                </a:solidFill>
                <a:latin typeface="+mn-lt"/>
                <a:cs typeface="+mn-cs"/>
              </a:rPr>
              <a:t>of </a:t>
            </a:r>
            <a:r>
              <a:rPr lang="en-US" sz="2000" b="1" dirty="0" smtClean="0">
                <a:solidFill>
                  <a:srgbClr val="175475"/>
                </a:solidFill>
                <a:latin typeface="+mn-lt"/>
                <a:cs typeface="+mn-cs"/>
              </a:rPr>
              <a:t>Exemption</a:t>
            </a:r>
            <a:endParaRPr lang="en-US" sz="1600" dirty="0" smtClean="0">
              <a:latin typeface="Franklin Gothic Book" panose="020B0503020102020204" pitchFamily="34" charset="0"/>
            </a:endParaRP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Household income below filing threshold</a:t>
            </a: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Gross income </a:t>
            </a:r>
            <a:r>
              <a:rPr lang="en-US" sz="1600" dirty="0">
                <a:latin typeface="Franklin Gothic Book" panose="020B0503020102020204" pitchFamily="34" charset="0"/>
              </a:rPr>
              <a:t>below </a:t>
            </a:r>
            <a:r>
              <a:rPr lang="en-US" sz="1600" dirty="0" smtClean="0">
                <a:latin typeface="Franklin Gothic Book" panose="020B0503020102020204" pitchFamily="34" charset="0"/>
              </a:rPr>
              <a:t>filing threshold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769" y="3252432"/>
            <a:ext cx="4043725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Expect tax software to calculate this</a:t>
            </a:r>
          </a:p>
          <a:p>
            <a:pPr marL="233363" indent="-233363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This is the only exemption that applies to the entire household for the entire year</a:t>
            </a:r>
          </a:p>
          <a:p>
            <a:pPr marL="233363" indent="-233363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The </a:t>
            </a:r>
            <a:r>
              <a:rPr lang="en-US" dirty="0">
                <a:latin typeface="Franklin Gothic Book"/>
                <a:cs typeface="Franklin Gothic Book"/>
              </a:rPr>
              <a:t>taxpayer does not need to file a return just to claim a coverage exemption if not otherwise required to file and income is below filing threshold</a:t>
            </a:r>
            <a:endParaRPr lang="en-US" dirty="0"/>
          </a:p>
          <a:p>
            <a:pPr marL="233363" indent="-233363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dirty="0">
              <a:latin typeface="Franklin Gothic Book"/>
              <a:cs typeface="Franklin Gothic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8965 at a Glance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18" y="822636"/>
            <a:ext cx="4641749" cy="5586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512733" y="4419600"/>
            <a:ext cx="4461934" cy="20658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1475" y="813948"/>
            <a:ext cx="4038600" cy="964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75475"/>
                </a:solidFill>
              </a:rPr>
              <a:t>Form 8965 – Part </a:t>
            </a:r>
            <a:r>
              <a:rPr lang="en-US" sz="2000" b="1" dirty="0" smtClean="0">
                <a:solidFill>
                  <a:srgbClr val="175475"/>
                </a:solidFill>
              </a:rPr>
              <a:t>III</a:t>
            </a:r>
          </a:p>
          <a:p>
            <a:pPr algn="ctr"/>
            <a:r>
              <a:rPr lang="en-US" sz="2000" b="1" dirty="0" smtClean="0">
                <a:solidFill>
                  <a:srgbClr val="175475"/>
                </a:solidFill>
              </a:rPr>
              <a:t>Coverage Exemptions </a:t>
            </a:r>
            <a:r>
              <a:rPr lang="en-US" sz="2000" b="1" i="1" dirty="0" smtClean="0">
                <a:solidFill>
                  <a:srgbClr val="175475"/>
                </a:solidFill>
              </a:rPr>
              <a:t>for Individuals </a:t>
            </a:r>
            <a:r>
              <a:rPr lang="en-US" sz="2000" b="1" dirty="0" smtClean="0">
                <a:solidFill>
                  <a:srgbClr val="175475"/>
                </a:solidFill>
              </a:rPr>
              <a:t>on Your Return</a:t>
            </a:r>
            <a:endParaRPr lang="en-US" sz="2000" b="1" dirty="0">
              <a:solidFill>
                <a:srgbClr val="175475"/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114301" y="1942251"/>
            <a:ext cx="4145774" cy="3366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75475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75475"/>
                </a:solidFill>
                <a:latin typeface="+mn-lt"/>
                <a:cs typeface="+mn-cs"/>
              </a:rPr>
              <a:t>Types of Exemption</a:t>
            </a: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Insurance </a:t>
            </a:r>
            <a:r>
              <a:rPr lang="en-US" sz="1600" dirty="0">
                <a:latin typeface="Franklin Gothic Book" panose="020B0503020102020204" pitchFamily="34" charset="0"/>
              </a:rPr>
              <a:t>is </a:t>
            </a:r>
            <a:r>
              <a:rPr lang="en-US" sz="1600" dirty="0" smtClean="0">
                <a:latin typeface="Franklin Gothic Book" panose="020B0503020102020204" pitchFamily="34" charset="0"/>
              </a:rPr>
              <a:t>unaffordable (&gt;8% of income)</a:t>
            </a:r>
            <a:endParaRPr lang="en-US" sz="1400" dirty="0">
              <a:latin typeface="Franklin Gothic Book" panose="020B0503020102020204" pitchFamily="34" charset="0"/>
            </a:endParaRPr>
          </a:p>
          <a:p>
            <a:r>
              <a:rPr lang="en-US" sz="1600" dirty="0">
                <a:latin typeface="Franklin Gothic Book" panose="020B0503020102020204" pitchFamily="34" charset="0"/>
              </a:rPr>
              <a:t>Certain noncitizens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Short coverage gap (&lt; 3 months)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Months prior to effective date of MEC that is effective on or before May 1, </a:t>
            </a:r>
            <a:r>
              <a:rPr lang="en-US" sz="1600" dirty="0" smtClean="0">
                <a:latin typeface="Franklin Gothic Book" panose="020B0503020102020204" pitchFamily="34" charset="0"/>
              </a:rPr>
              <a:t>2014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Incarceration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Membership in </a:t>
            </a:r>
            <a:r>
              <a:rPr lang="en-US" sz="1600" dirty="0" smtClean="0">
                <a:latin typeface="Franklin Gothic Book" panose="020B0503020102020204" pitchFamily="34" charset="0"/>
              </a:rPr>
              <a:t>a Federally-recognized </a:t>
            </a:r>
            <a:r>
              <a:rPr lang="en-US" sz="1600" dirty="0">
                <a:latin typeface="Franklin Gothic Book" panose="020B0503020102020204" pitchFamily="34" charset="0"/>
              </a:rPr>
              <a:t>Indian </a:t>
            </a:r>
            <a:r>
              <a:rPr lang="en-US" sz="1600" dirty="0" smtClean="0">
                <a:latin typeface="Franklin Gothic Book" panose="020B0503020102020204" pitchFamily="34" charset="0"/>
              </a:rPr>
              <a:t>tribe or eligibility for services of Indian Health Service</a:t>
            </a: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Transition </a:t>
            </a:r>
            <a:r>
              <a:rPr lang="en-US" sz="1600" dirty="0">
                <a:latin typeface="Franklin Gothic Book" panose="020B0503020102020204" pitchFamily="34" charset="0"/>
              </a:rPr>
              <a:t>relief for 2014 for certain limited benefit and </a:t>
            </a:r>
            <a:r>
              <a:rPr lang="en-US" sz="1600" dirty="0" smtClean="0">
                <a:latin typeface="Franklin Gothic Book" panose="020B0503020102020204" pitchFamily="34" charset="0"/>
              </a:rPr>
              <a:t>non-calendar year plans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72016" y="5452533"/>
            <a:ext cx="4137517" cy="931895"/>
          </a:xfrm>
        </p:spPr>
        <p:txBody>
          <a:bodyPr/>
          <a:lstStyle/>
          <a:p>
            <a:r>
              <a:rPr lang="en-US" sz="1600" dirty="0"/>
              <a:t>People who are eligible </a:t>
            </a:r>
            <a:r>
              <a:rPr lang="en-US" sz="1600" dirty="0" smtClean="0"/>
              <a:t>for an </a:t>
            </a:r>
            <a:r>
              <a:rPr lang="en-US" sz="1600" dirty="0"/>
              <a:t>exemption from the IRS will enter an exemption type (</a:t>
            </a:r>
            <a:r>
              <a:rPr lang="en-US" sz="1600" dirty="0" smtClean="0"/>
              <a:t>A-G).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Exemptions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40684" y="1879069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940684" y="6127156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61109" y="5792642"/>
            <a:ext cx="3314538" cy="5660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anyone qualify for a Marketplace hardship exemption?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67034" y="5607222"/>
            <a:ext cx="1022238" cy="743496"/>
            <a:chOff x="1967034" y="5607222"/>
            <a:chExt cx="1022238" cy="743496"/>
          </a:xfrm>
        </p:grpSpPr>
        <p:sp>
          <p:nvSpPr>
            <p:cNvPr id="48" name="Bent-Up Arrow 47"/>
            <p:cNvSpPr/>
            <p:nvPr/>
          </p:nvSpPr>
          <p:spPr>
            <a:xfrm rot="5400000">
              <a:off x="2106405" y="5467851"/>
              <a:ext cx="743496" cy="1022238"/>
            </a:xfrm>
            <a:prstGeom prst="bentUpArrow">
              <a:avLst>
                <a:gd name="adj1" fmla="val 33333"/>
                <a:gd name="adj2" fmla="val 34009"/>
                <a:gd name="adj3" fmla="val 28976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07980" y="5929468"/>
              <a:ext cx="520861" cy="3240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9769" y="2323615"/>
            <a:ext cx="5092225" cy="33819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Exemptions for individuals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(duration varies)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62178" y="1986652"/>
            <a:ext cx="636606" cy="425912"/>
            <a:chOff x="2662178" y="1178725"/>
            <a:chExt cx="636606" cy="425912"/>
          </a:xfrm>
        </p:grpSpPr>
        <p:sp>
          <p:nvSpPr>
            <p:cNvPr id="35" name="Down Arrow 34"/>
            <p:cNvSpPr/>
            <p:nvPr/>
          </p:nvSpPr>
          <p:spPr>
            <a:xfrm>
              <a:off x="2662178" y="1178725"/>
              <a:ext cx="636606" cy="425912"/>
            </a:xfrm>
            <a:prstGeom prst="downArrow">
              <a:avLst>
                <a:gd name="adj1" fmla="val 46826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28841" y="1205337"/>
              <a:ext cx="520861" cy="3240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8816" y="1495684"/>
            <a:ext cx="5943600" cy="5388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the taxpayer have income below the filing threshold? 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Applies to the entire household for the entire year.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2178" y="1168451"/>
            <a:ext cx="636606" cy="425912"/>
            <a:chOff x="2662178" y="1178725"/>
            <a:chExt cx="636606" cy="425912"/>
          </a:xfrm>
        </p:grpSpPr>
        <p:sp>
          <p:nvSpPr>
            <p:cNvPr id="9" name="Down Arrow 8"/>
            <p:cNvSpPr/>
            <p:nvPr/>
          </p:nvSpPr>
          <p:spPr>
            <a:xfrm>
              <a:off x="2662178" y="1178725"/>
              <a:ext cx="636606" cy="425912"/>
            </a:xfrm>
            <a:prstGeom prst="downArrow">
              <a:avLst>
                <a:gd name="adj1" fmla="val 46826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8841" y="1205337"/>
              <a:ext cx="520861" cy="3240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79943" y="4662357"/>
            <a:ext cx="636606" cy="1239163"/>
            <a:chOff x="2662178" y="1977561"/>
            <a:chExt cx="636606" cy="425912"/>
          </a:xfrm>
        </p:grpSpPr>
        <p:sp>
          <p:nvSpPr>
            <p:cNvPr id="26" name="Down Arrow 25"/>
            <p:cNvSpPr/>
            <p:nvPr/>
          </p:nvSpPr>
          <p:spPr>
            <a:xfrm>
              <a:off x="2662178" y="1977561"/>
              <a:ext cx="636606" cy="425912"/>
            </a:xfrm>
            <a:prstGeom prst="downArrow">
              <a:avLst>
                <a:gd name="adj1" fmla="val 46826"/>
                <a:gd name="adj2" fmla="val 4354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26747" y="2164645"/>
              <a:ext cx="520861" cy="1297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14535" y="2334663"/>
            <a:ext cx="3504865" cy="23555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Exemptions for individuals that have a limited duration: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33741" y="1145999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09066" y="846423"/>
            <a:ext cx="520861" cy="3240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816" y="843131"/>
            <a:ext cx="5943600" cy="36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the taxpayer already have an exemption from the Marketplace?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44311"/>
              </p:ext>
            </p:extLst>
          </p:nvPr>
        </p:nvGraphicFramePr>
        <p:xfrm>
          <a:off x="417973" y="2657535"/>
          <a:ext cx="4887557" cy="295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62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Code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43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Certain noncitizens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and citizens living abroad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C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Health care sharing ministry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Federally-recognized Indian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tribe or eligible for IHS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Limited benefit Medicaid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H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Incarceration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F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Insurance is unaffordable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Aggregate cost of insurance is unaffordable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G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13488"/>
              </p:ext>
            </p:extLst>
          </p:nvPr>
        </p:nvGraphicFramePr>
        <p:xfrm>
          <a:off x="5566434" y="2951238"/>
          <a:ext cx="3403806" cy="166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Exemption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Code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0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Short coverage gap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B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0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Coverag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 by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May 1 or “in-line”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G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0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Non-calendar year coverage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Code H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80014"/>
              </p:ext>
            </p:extLst>
          </p:nvPr>
        </p:nvGraphicFramePr>
        <p:xfrm>
          <a:off x="7067656" y="814392"/>
          <a:ext cx="187262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Enter on Form 8965, Part 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6309066" y="1552464"/>
            <a:ext cx="520861" cy="3240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13226"/>
              </p:ext>
            </p:extLst>
          </p:nvPr>
        </p:nvGraphicFramePr>
        <p:xfrm>
          <a:off x="7072117" y="1530325"/>
          <a:ext cx="187262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Enter on Form 8965, Part II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342617" y="5816924"/>
            <a:ext cx="520861" cy="3240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01936"/>
              </p:ext>
            </p:extLst>
          </p:nvPr>
        </p:nvGraphicFramePr>
        <p:xfrm>
          <a:off x="7064032" y="5828485"/>
          <a:ext cx="187262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Enter on Form 8965, Part 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6215452" y="6087565"/>
            <a:ext cx="822512" cy="331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apply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5" grpId="0" animBg="1"/>
      <p:bldP spid="15" grpId="0" animBg="1"/>
      <p:bldP spid="18" grpId="0"/>
      <p:bldP spid="4" grpId="0" animBg="1"/>
      <p:bldP spid="46" grpId="0"/>
      <p:bldP spid="36" grpId="0"/>
      <p:bldP spid="54" grpId="0"/>
    </p:bld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x Webinar Template.potx" id="{03E7EE8F-A30F-4EC4-8EFD-E07A49057765}" vid="{77EAF2FA-47A0-4E44-B1B5-6FBBD69ED4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4377</Words>
  <Application>Microsoft Office PowerPoint</Application>
  <PresentationFormat>On-screen Show (4:3)</PresentationFormat>
  <Paragraphs>699</Paragraphs>
  <Slides>45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Apple Casual</vt:lpstr>
      <vt:lpstr>Arial</vt:lpstr>
      <vt:lpstr>Calibri</vt:lpstr>
      <vt:lpstr>Courier New</vt:lpstr>
      <vt:lpstr>Franklin Gothic Book</vt:lpstr>
      <vt:lpstr>Franklin Gothic Medium</vt:lpstr>
      <vt:lpstr>Lucida Grande</vt:lpstr>
      <vt:lpstr>Myriad Pro</vt:lpstr>
      <vt:lpstr>Myriad Pro Semibold</vt:lpstr>
      <vt:lpstr>Wingdings</vt:lpstr>
      <vt:lpstr>12_Office Theme</vt:lpstr>
      <vt:lpstr>PowerPoint Presentation</vt:lpstr>
      <vt:lpstr>Steps in the Tax Return Related to the ACA</vt:lpstr>
      <vt:lpstr>Exemptions</vt:lpstr>
      <vt:lpstr>What is minimum essential coverage (MEC)?</vt:lpstr>
      <vt:lpstr>Who needs an exemption?</vt:lpstr>
      <vt:lpstr>Form 8965 at a Glance</vt:lpstr>
      <vt:lpstr>Form 8965 at a Glance</vt:lpstr>
      <vt:lpstr>Form 8965 at a Glance</vt:lpstr>
      <vt:lpstr>Types of Exemptions</vt:lpstr>
      <vt:lpstr>Exemptions for the Household</vt:lpstr>
      <vt:lpstr>Income Below Tax Filing Threshold</vt:lpstr>
      <vt:lpstr>Income Below Tax Filing Threshold</vt:lpstr>
      <vt:lpstr>Exemptions for Individuals</vt:lpstr>
      <vt:lpstr>Part III – Exemptions for Individuals Claimed on the Return</vt:lpstr>
      <vt:lpstr>U.S. Citizens Living Abroad and Certain Noncitizens (Code C)</vt:lpstr>
      <vt:lpstr>Short Coverage Gap (Code B)</vt:lpstr>
      <vt:lpstr>Coverage Gap Prior to Obtaining MEC (Code G)</vt:lpstr>
      <vt:lpstr>Non-Calendar Year Employer-Sponsored Plan (Code H)</vt:lpstr>
      <vt:lpstr>Exemption for Particular Individuals</vt:lpstr>
      <vt:lpstr>Exemption for Particular Individuals</vt:lpstr>
      <vt:lpstr>Limited Benefit Medicaid and TRICARE (Code H)</vt:lpstr>
      <vt:lpstr>Coverage is Unaffordable (Code A)</vt:lpstr>
      <vt:lpstr>Coverage is Unaffordable (Code A)</vt:lpstr>
      <vt:lpstr>Coverage is Unaffordable (Code A)</vt:lpstr>
      <vt:lpstr>Example: Affordability Exemption</vt:lpstr>
      <vt:lpstr>Example: Affordability Exemption</vt:lpstr>
      <vt:lpstr>Example: Affordability Exemption</vt:lpstr>
      <vt:lpstr>Example: Affordability Exemption</vt:lpstr>
      <vt:lpstr>Exemption:  Aggregate Cost of Coverage </vt:lpstr>
      <vt:lpstr>Marketplace Exemptions</vt:lpstr>
      <vt:lpstr>Why apply for an exemption through the Marketplace?</vt:lpstr>
      <vt:lpstr>Marketplace Exemptions: Hardship </vt:lpstr>
      <vt:lpstr>Marketplace Exemptions: Hardship #12 </vt:lpstr>
      <vt:lpstr>Applying for a Hardship Exemption</vt:lpstr>
      <vt:lpstr>Applying for a Hardship Exemption</vt:lpstr>
      <vt:lpstr>Types of Exemptions</vt:lpstr>
      <vt:lpstr>Individual Shared Responsibility Payment (ISRP)</vt:lpstr>
      <vt:lpstr>Individual Shared Responsibility Payment (ISRP)</vt:lpstr>
      <vt:lpstr>Calculating the ISRP– Partial Year Coverage</vt:lpstr>
      <vt:lpstr>Example: John (Single)</vt:lpstr>
      <vt:lpstr>Calculating the ISRP - Single</vt:lpstr>
      <vt:lpstr>Calculating the ISRP - Married Filing Jointly with 1 child</vt:lpstr>
      <vt:lpstr>Example: Reyes Family (Married Filing Jointly)</vt:lpstr>
      <vt:lpstr>Example: Reyes Family (Married Filing Jointly)</vt:lpstr>
      <vt:lpstr>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2014-11-05T16:19:10Z</dcterms:created>
  <dcterms:modified xsi:type="dcterms:W3CDTF">2014-11-05T16:21:40Z</dcterms:modified>
</cp:coreProperties>
</file>