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0" d="100"/>
          <a:sy n="190" d="100"/>
        </p:scale>
        <p:origin x="-29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0C33-3AC3-F64D-A475-70668322A762}" type="datetimeFigureOut">
              <a:rPr lang="en-US" smtClean="0"/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5166-DEBB-474E-825F-8ABA717D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0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0C33-3AC3-F64D-A475-70668322A762}" type="datetimeFigureOut">
              <a:rPr lang="en-US" smtClean="0"/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5166-DEBB-474E-825F-8ABA717D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1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0C33-3AC3-F64D-A475-70668322A762}" type="datetimeFigureOut">
              <a:rPr lang="en-US" smtClean="0"/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5166-DEBB-474E-825F-8ABA717D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4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0C33-3AC3-F64D-A475-70668322A762}" type="datetimeFigureOut">
              <a:rPr lang="en-US" smtClean="0"/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5166-DEBB-474E-825F-8ABA717D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0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0C33-3AC3-F64D-A475-70668322A762}" type="datetimeFigureOut">
              <a:rPr lang="en-US" smtClean="0"/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5166-DEBB-474E-825F-8ABA717D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7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0C33-3AC3-F64D-A475-70668322A762}" type="datetimeFigureOut">
              <a:rPr lang="en-US" smtClean="0"/>
              <a:t>8/13/14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5166-DEBB-474E-825F-8ABA717D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6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0C33-3AC3-F64D-A475-70668322A762}" type="datetimeFigureOut">
              <a:rPr lang="en-US" smtClean="0"/>
              <a:t>8/13/14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5166-DEBB-474E-825F-8ABA717D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0C33-3AC3-F64D-A475-70668322A762}" type="datetimeFigureOut">
              <a:rPr lang="en-US" smtClean="0"/>
              <a:t>8/13/14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5166-DEBB-474E-825F-8ABA717D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8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0C33-3AC3-F64D-A475-70668322A762}" type="datetimeFigureOut">
              <a:rPr lang="en-US" smtClean="0"/>
              <a:t>8/13/14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5166-DEBB-474E-825F-8ABA717D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8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0C33-3AC3-F64D-A475-70668322A762}" type="datetimeFigureOut">
              <a:rPr lang="en-US" smtClean="0"/>
              <a:t>8/13/14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5166-DEBB-474E-825F-8ABA717D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2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0C33-3AC3-F64D-A475-70668322A762}" type="datetimeFigureOut">
              <a:rPr lang="en-US" smtClean="0"/>
              <a:t>8/13/14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5166-DEBB-474E-825F-8ABA717D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6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90C33-3AC3-F64D-A475-70668322A762}" type="datetimeFigureOut">
              <a:rPr lang="en-US" smtClean="0"/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35166-DEBB-474E-825F-8ABA717D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1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62982"/>
            <a:ext cx="7772400" cy="862011"/>
          </a:xfrm>
        </p:spPr>
        <p:txBody>
          <a:bodyPr>
            <a:normAutofit/>
          </a:bodyPr>
          <a:lstStyle/>
          <a:p>
            <a:r>
              <a:rPr lang="en-US" dirty="0" err="1" smtClean="0"/>
              <a:t>placeholder.ppt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790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placeholder.ppt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placeholder.ppt</dc:title>
  <dc:creator>Edward Bremner</dc:creator>
  <cp:lastModifiedBy>Edward Bremner</cp:lastModifiedBy>
  <cp:revision>1</cp:revision>
  <dcterms:created xsi:type="dcterms:W3CDTF">2014-08-13T19:21:44Z</dcterms:created>
  <dcterms:modified xsi:type="dcterms:W3CDTF">2014-08-13T19:23:18Z</dcterms:modified>
</cp:coreProperties>
</file>